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96" r:id="rId5"/>
    <p:sldId id="300" r:id="rId6"/>
    <p:sldId id="302" r:id="rId7"/>
    <p:sldId id="303" r:id="rId8"/>
    <p:sldId id="304" r:id="rId9"/>
    <p:sldId id="305" r:id="rId10"/>
    <p:sldId id="307" r:id="rId11"/>
    <p:sldId id="306" r:id="rId12"/>
    <p:sldId id="308" r:id="rId13"/>
    <p:sldId id="309" r:id="rId14"/>
    <p:sldId id="311" r:id="rId15"/>
    <p:sldId id="320" r:id="rId16"/>
    <p:sldId id="312" r:id="rId17"/>
    <p:sldId id="314" r:id="rId18"/>
    <p:sldId id="315" r:id="rId19"/>
    <p:sldId id="316" r:id="rId20"/>
    <p:sldId id="317" r:id="rId21"/>
    <p:sldId id="318" r:id="rId22"/>
    <p:sldId id="319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68" y="475"/>
      </p:cViewPr>
      <p:guideLst>
        <p:guide orient="horz" pos="2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6975F-B58F-A4A4-EED6-EEF881FCB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DE5CD4-29F6-F196-56C9-EF0B315D7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1762B7-362B-4F45-DADF-E5F99B3C2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D06572-A3C6-68FA-635D-28AA494A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C95DD8-6693-E6AC-3576-B6C59F0F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3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FAB5A-A99C-5190-B292-53DCD940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F56F72-0B43-AC8B-034F-5141F1FAB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ABA566-9376-6FC8-1E4B-F18A5B22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3E6636-F4BE-05C3-0959-FE3E6654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773D08-BE4C-03FA-401B-2C8672E8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737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83404AA-15CC-88E0-BE6E-ED32DA852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818E9A9-6BF1-85E0-21B4-3FE37C34C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AE6D36-4042-87AC-27CF-11925EC0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73B02C-592C-A5AE-E799-E31199B4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7F07AC-E566-2E9C-1234-1EDD9D2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214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" y="6376989"/>
            <a:ext cx="20637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A4F97771-786A-4F6B-8607-BF02ECC5511E}" type="datetime1">
              <a:rPr lang="en-GB" smtClean="0"/>
              <a:pPr/>
              <a:t>15/11/2023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887755" y="6356351"/>
            <a:ext cx="4512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nl-BE"/>
              <a:t>"Embedded" Case-study, Molenbeek, Belgium</a:t>
            </a:r>
            <a:endParaRPr lang="nl-BE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779C1C-99D2-4B4B-BE81-B750D8ACDF88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495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C6846-F24D-DF4A-D17B-17FD70B6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CE0039-68DA-6C7C-9706-DFB6AA28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7AE629-D1E4-3E11-C0B1-A7AD0FB13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F4488C-9673-8B56-4553-C2AA2A0C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00FFD1-1D5B-A0F4-2891-B9B0B3BA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95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1EF33-B5C8-35B4-7E59-8C4745C0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2994A8-F726-4378-FEB9-45011EDA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6B3FA-BF29-7ABF-0DDB-A5105CAA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0F774B-C512-96C2-14AC-773F8D99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86563A-87D4-DF18-C7A9-1E62AE91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758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DFB60-EAB1-21F7-FD00-13DAC7C1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B54D04-854C-2E39-BEA5-4B75F0D1A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894D9B-AE74-E96C-F7B9-D21899A98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8B45404-B259-578C-43C1-9F89378C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DBDA59-E603-BAAB-AEE3-E9BF3378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7922B8-B6A4-9909-8622-EDD0FAAA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681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C7786-DA8A-BB63-F958-BA10FF67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FA9481-44DB-0A99-BB97-92461EEB0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7DA289-5E0A-5BE1-802D-B657FF17B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872F97-C19C-88F4-4A3D-8D20F4D61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D80853B-55C9-4A74-A2DC-02DF1643C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88B7259-223C-3E76-A12D-D6E3B4DD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DC6E3C4-5108-ED6C-D572-6CBE78F5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3321F9D-23A5-C59D-6978-BD898CB7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336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B29FA-211A-99F0-0F16-A86A413B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5C5C72-BB4F-5475-0617-127BDF48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EC5BE05-221A-6F46-FF98-DFB22BBE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D6AF7B-437C-34F0-7AAB-0955EB38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108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FDCD41-71DF-8946-93E3-39A6E51E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DEE608-7F1B-40EE-9E59-A6A86BF7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3D2DE62-CBF3-9F36-B130-A1CE8227F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062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458E1-5970-86C2-9CA4-F98EC90F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A145C6-635F-F8C5-823F-6132555DC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C99A50-B04D-6769-3504-F770E0D1E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7882D9-5C20-3E27-C97A-80E334F0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A00CF8-2391-B994-E505-39487AE9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87C479-8808-A621-D3DB-4A54DA7D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733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D4245-831F-6B22-BF54-800054A3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D912AFE-4AE7-15AC-0393-6E2F7F148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9D19E3-700A-5CA5-F4F3-ACEC913D2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BF574B-F28A-F706-978D-ADF25790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01A7F8-E598-D559-9F0D-6953AE735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38C1543-EC77-3446-72AA-7FFA0C68D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957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C52AA7D-D6DB-206F-82FB-A4E00EAF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B310A1-A71F-ACD7-803E-DB70698CC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58A1FA-94DF-E65A-45F5-BD40C2EF0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CFEF-6EB7-4C99-A55C-DF5531915C82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F7AD67-22C8-357C-3D34-59BE608DA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7C4F4F-6590-3143-1F38-596E465FF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3D92-8495-48B3-B4D6-B8AED24153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865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google.nl/url?sa=i&amp;rct=j&amp;q=&amp;esrc=s&amp;source=images&amp;cd=&amp;cad=rja&amp;uact=8&amp;ved=0ahUKEwiIiKHS8bjWAhVJYVAKHb4hBgcQjRwIBw&amp;url=https://www.slideshare.net/ZakatWatch/women-who-fund-islamic-terrorism&amp;psig=AFQjCNGpHuNWZqaChUtNfa6ouiFohT9I8Q&amp;ust=1506172862535355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6FE40771-E768-90B9-5F95-628FF552CA55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54F5A7D-1E4E-C104-F199-C3D48ACC8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9" t="16002" r="44177" b="901"/>
          <a:stretch/>
        </p:blipFill>
        <p:spPr>
          <a:xfrm>
            <a:off x="3962129" y="1020463"/>
            <a:ext cx="4267742" cy="48170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4F88A95-AE55-0F6A-AB9B-84AE381D7FDB}"/>
              </a:ext>
            </a:extLst>
          </p:cNvPr>
          <p:cNvSpPr txBox="1"/>
          <p:nvPr/>
        </p:nvSpPr>
        <p:spPr>
          <a:xfrm>
            <a:off x="3048000" y="2924825"/>
            <a:ext cx="6096000" cy="373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l-BE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Zwarte Jasmijn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800" b="1" dirty="0">
                <a:solidFill>
                  <a:srgbClr val="A9D18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de dwalingen van een lone actor doorheen Europa</a:t>
            </a:r>
            <a:endParaRPr lang="nl-BE" sz="1100" dirty="0">
              <a:solidFill>
                <a:srgbClr val="A9D18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nl-BE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Paul Ponsaers</a:t>
            </a:r>
            <a:br>
              <a:rPr lang="nl-BE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35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96EA2EF-A8D1-0233-E77F-499C3D24B764}"/>
              </a:ext>
            </a:extLst>
          </p:cNvPr>
          <p:cNvSpPr/>
          <p:nvPr/>
        </p:nvSpPr>
        <p:spPr>
          <a:xfrm>
            <a:off x="1424268" y="10620"/>
            <a:ext cx="9324528" cy="6836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Vrije vorm 56"/>
          <p:cNvSpPr/>
          <p:nvPr/>
        </p:nvSpPr>
        <p:spPr>
          <a:xfrm>
            <a:off x="2969343" y="2831690"/>
            <a:ext cx="5530645" cy="4041058"/>
          </a:xfrm>
          <a:custGeom>
            <a:avLst/>
            <a:gdLst>
              <a:gd name="connsiteX0" fmla="*/ 368710 w 5530645"/>
              <a:gd name="connsiteY0" fmla="*/ 634181 h 4041058"/>
              <a:gd name="connsiteX1" fmla="*/ 176981 w 5530645"/>
              <a:gd name="connsiteY1" fmla="*/ 988142 h 4041058"/>
              <a:gd name="connsiteX2" fmla="*/ 0 w 5530645"/>
              <a:gd name="connsiteY2" fmla="*/ 1091381 h 4041058"/>
              <a:gd name="connsiteX3" fmla="*/ 147484 w 5530645"/>
              <a:gd name="connsiteY3" fmla="*/ 1327355 h 4041058"/>
              <a:gd name="connsiteX4" fmla="*/ 117987 w 5530645"/>
              <a:gd name="connsiteY4" fmla="*/ 1563329 h 4041058"/>
              <a:gd name="connsiteX5" fmla="*/ 58993 w 5530645"/>
              <a:gd name="connsiteY5" fmla="*/ 1740310 h 4041058"/>
              <a:gd name="connsiteX6" fmla="*/ 265471 w 5530645"/>
              <a:gd name="connsiteY6" fmla="*/ 2153265 h 4041058"/>
              <a:gd name="connsiteX7" fmla="*/ 398206 w 5530645"/>
              <a:gd name="connsiteY7" fmla="*/ 2212258 h 4041058"/>
              <a:gd name="connsiteX8" fmla="*/ 442452 w 5530645"/>
              <a:gd name="connsiteY8" fmla="*/ 2492478 h 4041058"/>
              <a:gd name="connsiteX9" fmla="*/ 796413 w 5530645"/>
              <a:gd name="connsiteY9" fmla="*/ 2566220 h 4041058"/>
              <a:gd name="connsiteX10" fmla="*/ 943897 w 5530645"/>
              <a:gd name="connsiteY10" fmla="*/ 2418736 h 4041058"/>
              <a:gd name="connsiteX11" fmla="*/ 1297858 w 5530645"/>
              <a:gd name="connsiteY11" fmla="*/ 2492478 h 4041058"/>
              <a:gd name="connsiteX12" fmla="*/ 1460090 w 5530645"/>
              <a:gd name="connsiteY12" fmla="*/ 2359742 h 4041058"/>
              <a:gd name="connsiteX13" fmla="*/ 1814052 w 5530645"/>
              <a:gd name="connsiteY13" fmla="*/ 2359742 h 4041058"/>
              <a:gd name="connsiteX14" fmla="*/ 1887793 w 5530645"/>
              <a:gd name="connsiteY14" fmla="*/ 2492478 h 4041058"/>
              <a:gd name="connsiteX15" fmla="*/ 2064774 w 5530645"/>
              <a:gd name="connsiteY15" fmla="*/ 2566220 h 4041058"/>
              <a:gd name="connsiteX16" fmla="*/ 2197510 w 5530645"/>
              <a:gd name="connsiteY16" fmla="*/ 2639962 h 4041058"/>
              <a:gd name="connsiteX17" fmla="*/ 2182761 w 5530645"/>
              <a:gd name="connsiteY17" fmla="*/ 2816942 h 4041058"/>
              <a:gd name="connsiteX18" fmla="*/ 2138516 w 5530645"/>
              <a:gd name="connsiteY18" fmla="*/ 3156155 h 4041058"/>
              <a:gd name="connsiteX19" fmla="*/ 2389239 w 5530645"/>
              <a:gd name="connsiteY19" fmla="*/ 3244645 h 4041058"/>
              <a:gd name="connsiteX20" fmla="*/ 2521974 w 5530645"/>
              <a:gd name="connsiteY20" fmla="*/ 3539613 h 4041058"/>
              <a:gd name="connsiteX21" fmla="*/ 2551471 w 5530645"/>
              <a:gd name="connsiteY21" fmla="*/ 3746091 h 4041058"/>
              <a:gd name="connsiteX22" fmla="*/ 2477729 w 5530645"/>
              <a:gd name="connsiteY22" fmla="*/ 4041058 h 4041058"/>
              <a:gd name="connsiteX23" fmla="*/ 4748981 w 5530645"/>
              <a:gd name="connsiteY23" fmla="*/ 4026310 h 4041058"/>
              <a:gd name="connsiteX24" fmla="*/ 4601497 w 5530645"/>
              <a:gd name="connsiteY24" fmla="*/ 3687097 h 4041058"/>
              <a:gd name="connsiteX25" fmla="*/ 4542503 w 5530645"/>
              <a:gd name="connsiteY25" fmla="*/ 3347884 h 4041058"/>
              <a:gd name="connsiteX26" fmla="*/ 4763729 w 5530645"/>
              <a:gd name="connsiteY26" fmla="*/ 3052916 h 4041058"/>
              <a:gd name="connsiteX27" fmla="*/ 5029200 w 5530645"/>
              <a:gd name="connsiteY27" fmla="*/ 2743200 h 4041058"/>
              <a:gd name="connsiteX28" fmla="*/ 5353664 w 5530645"/>
              <a:gd name="connsiteY28" fmla="*/ 2551471 h 4041058"/>
              <a:gd name="connsiteX29" fmla="*/ 5427406 w 5530645"/>
              <a:gd name="connsiteY29" fmla="*/ 2241755 h 4041058"/>
              <a:gd name="connsiteX30" fmla="*/ 5530645 w 5530645"/>
              <a:gd name="connsiteY30" fmla="*/ 2123768 h 4041058"/>
              <a:gd name="connsiteX31" fmla="*/ 5530645 w 5530645"/>
              <a:gd name="connsiteY31" fmla="*/ 2123768 h 4041058"/>
              <a:gd name="connsiteX32" fmla="*/ 5279923 w 5530645"/>
              <a:gd name="connsiteY32" fmla="*/ 2050026 h 4041058"/>
              <a:gd name="connsiteX33" fmla="*/ 4955458 w 5530645"/>
              <a:gd name="connsiteY33" fmla="*/ 2050026 h 4041058"/>
              <a:gd name="connsiteX34" fmla="*/ 4822723 w 5530645"/>
              <a:gd name="connsiteY34" fmla="*/ 1769807 h 4041058"/>
              <a:gd name="connsiteX35" fmla="*/ 4557252 w 5530645"/>
              <a:gd name="connsiteY35" fmla="*/ 1533833 h 4041058"/>
              <a:gd name="connsiteX36" fmla="*/ 4247535 w 5530645"/>
              <a:gd name="connsiteY36" fmla="*/ 973394 h 4041058"/>
              <a:gd name="connsiteX37" fmla="*/ 4144297 w 5530645"/>
              <a:gd name="connsiteY37" fmla="*/ 781665 h 4041058"/>
              <a:gd name="connsiteX38" fmla="*/ 4026310 w 5530645"/>
              <a:gd name="connsiteY38" fmla="*/ 457200 h 4041058"/>
              <a:gd name="connsiteX39" fmla="*/ 3967316 w 5530645"/>
              <a:gd name="connsiteY39" fmla="*/ 309716 h 4041058"/>
              <a:gd name="connsiteX40" fmla="*/ 3554361 w 5530645"/>
              <a:gd name="connsiteY40" fmla="*/ 309716 h 4041058"/>
              <a:gd name="connsiteX41" fmla="*/ 3229897 w 5530645"/>
              <a:gd name="connsiteY41" fmla="*/ 235975 h 4041058"/>
              <a:gd name="connsiteX42" fmla="*/ 3215148 w 5530645"/>
              <a:gd name="connsiteY42" fmla="*/ 235975 h 4041058"/>
              <a:gd name="connsiteX43" fmla="*/ 3052916 w 5530645"/>
              <a:gd name="connsiteY43" fmla="*/ 191729 h 4041058"/>
              <a:gd name="connsiteX44" fmla="*/ 2846439 w 5530645"/>
              <a:gd name="connsiteY44" fmla="*/ 353962 h 4041058"/>
              <a:gd name="connsiteX45" fmla="*/ 2654710 w 5530645"/>
              <a:gd name="connsiteY45" fmla="*/ 280220 h 4041058"/>
              <a:gd name="connsiteX46" fmla="*/ 2418735 w 5530645"/>
              <a:gd name="connsiteY46" fmla="*/ 0 h 4041058"/>
              <a:gd name="connsiteX47" fmla="*/ 884903 w 5530645"/>
              <a:gd name="connsiteY47" fmla="*/ 427704 h 4041058"/>
              <a:gd name="connsiteX48" fmla="*/ 368710 w 5530645"/>
              <a:gd name="connsiteY48" fmla="*/ 634181 h 404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530645" h="4041058">
                <a:moveTo>
                  <a:pt x="368710" y="634181"/>
                </a:moveTo>
                <a:lnTo>
                  <a:pt x="176981" y="988142"/>
                </a:lnTo>
                <a:lnTo>
                  <a:pt x="0" y="1091381"/>
                </a:lnTo>
                <a:lnTo>
                  <a:pt x="147484" y="1327355"/>
                </a:lnTo>
                <a:lnTo>
                  <a:pt x="117987" y="1563329"/>
                </a:lnTo>
                <a:lnTo>
                  <a:pt x="58993" y="1740310"/>
                </a:lnTo>
                <a:lnTo>
                  <a:pt x="265471" y="2153265"/>
                </a:lnTo>
                <a:lnTo>
                  <a:pt x="398206" y="2212258"/>
                </a:lnTo>
                <a:lnTo>
                  <a:pt x="442452" y="2492478"/>
                </a:lnTo>
                <a:lnTo>
                  <a:pt x="796413" y="2566220"/>
                </a:lnTo>
                <a:lnTo>
                  <a:pt x="943897" y="2418736"/>
                </a:lnTo>
                <a:lnTo>
                  <a:pt x="1297858" y="2492478"/>
                </a:lnTo>
                <a:lnTo>
                  <a:pt x="1460090" y="2359742"/>
                </a:lnTo>
                <a:lnTo>
                  <a:pt x="1814052" y="2359742"/>
                </a:lnTo>
                <a:lnTo>
                  <a:pt x="1887793" y="2492478"/>
                </a:lnTo>
                <a:lnTo>
                  <a:pt x="2064774" y="2566220"/>
                </a:lnTo>
                <a:lnTo>
                  <a:pt x="2197510" y="2639962"/>
                </a:lnTo>
                <a:lnTo>
                  <a:pt x="2182761" y="2816942"/>
                </a:lnTo>
                <a:lnTo>
                  <a:pt x="2138516" y="3156155"/>
                </a:lnTo>
                <a:lnTo>
                  <a:pt x="2389239" y="3244645"/>
                </a:lnTo>
                <a:lnTo>
                  <a:pt x="2521974" y="3539613"/>
                </a:lnTo>
                <a:lnTo>
                  <a:pt x="2551471" y="3746091"/>
                </a:lnTo>
                <a:lnTo>
                  <a:pt x="2477729" y="4041058"/>
                </a:lnTo>
                <a:lnTo>
                  <a:pt x="4748981" y="4026310"/>
                </a:lnTo>
                <a:lnTo>
                  <a:pt x="4601497" y="3687097"/>
                </a:lnTo>
                <a:lnTo>
                  <a:pt x="4542503" y="3347884"/>
                </a:lnTo>
                <a:lnTo>
                  <a:pt x="4763729" y="3052916"/>
                </a:lnTo>
                <a:lnTo>
                  <a:pt x="5029200" y="2743200"/>
                </a:lnTo>
                <a:lnTo>
                  <a:pt x="5353664" y="2551471"/>
                </a:lnTo>
                <a:lnTo>
                  <a:pt x="5427406" y="2241755"/>
                </a:lnTo>
                <a:lnTo>
                  <a:pt x="5530645" y="2123768"/>
                </a:lnTo>
                <a:lnTo>
                  <a:pt x="5530645" y="2123768"/>
                </a:lnTo>
                <a:lnTo>
                  <a:pt x="5279923" y="2050026"/>
                </a:lnTo>
                <a:lnTo>
                  <a:pt x="4955458" y="2050026"/>
                </a:lnTo>
                <a:lnTo>
                  <a:pt x="4822723" y="1769807"/>
                </a:lnTo>
                <a:lnTo>
                  <a:pt x="4557252" y="1533833"/>
                </a:lnTo>
                <a:lnTo>
                  <a:pt x="4247535" y="973394"/>
                </a:lnTo>
                <a:lnTo>
                  <a:pt x="4144297" y="781665"/>
                </a:lnTo>
                <a:lnTo>
                  <a:pt x="4026310" y="457200"/>
                </a:lnTo>
                <a:lnTo>
                  <a:pt x="3967316" y="309716"/>
                </a:lnTo>
                <a:lnTo>
                  <a:pt x="3554361" y="309716"/>
                </a:lnTo>
                <a:lnTo>
                  <a:pt x="3229897" y="235975"/>
                </a:lnTo>
                <a:lnTo>
                  <a:pt x="3215148" y="235975"/>
                </a:lnTo>
                <a:lnTo>
                  <a:pt x="3052916" y="191729"/>
                </a:lnTo>
                <a:lnTo>
                  <a:pt x="2846439" y="353962"/>
                </a:lnTo>
                <a:lnTo>
                  <a:pt x="2654710" y="280220"/>
                </a:lnTo>
                <a:lnTo>
                  <a:pt x="2418735" y="0"/>
                </a:lnTo>
                <a:lnTo>
                  <a:pt x="884903" y="427704"/>
                </a:lnTo>
                <a:lnTo>
                  <a:pt x="368710" y="63418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Vrije vorm 55"/>
          <p:cNvSpPr/>
          <p:nvPr/>
        </p:nvSpPr>
        <p:spPr>
          <a:xfrm>
            <a:off x="6464710" y="1"/>
            <a:ext cx="4291780" cy="5058697"/>
          </a:xfrm>
          <a:custGeom>
            <a:avLst/>
            <a:gdLst>
              <a:gd name="connsiteX0" fmla="*/ 1061884 w 4291780"/>
              <a:gd name="connsiteY0" fmla="*/ 2241755 h 5058697"/>
              <a:gd name="connsiteX1" fmla="*/ 929148 w 4291780"/>
              <a:gd name="connsiteY1" fmla="*/ 2374490 h 5058697"/>
              <a:gd name="connsiteX2" fmla="*/ 648929 w 4291780"/>
              <a:gd name="connsiteY2" fmla="*/ 2241755 h 5058697"/>
              <a:gd name="connsiteX3" fmla="*/ 383458 w 4291780"/>
              <a:gd name="connsiteY3" fmla="*/ 2300748 h 5058697"/>
              <a:gd name="connsiteX4" fmla="*/ 191729 w 4291780"/>
              <a:gd name="connsiteY4" fmla="*/ 2330245 h 5058697"/>
              <a:gd name="connsiteX5" fmla="*/ 73742 w 4291780"/>
              <a:gd name="connsiteY5" fmla="*/ 2448232 h 5058697"/>
              <a:gd name="connsiteX6" fmla="*/ 0 w 4291780"/>
              <a:gd name="connsiteY6" fmla="*/ 2448232 h 5058697"/>
              <a:gd name="connsiteX7" fmla="*/ 73742 w 4291780"/>
              <a:gd name="connsiteY7" fmla="*/ 2580968 h 5058697"/>
              <a:gd name="connsiteX8" fmla="*/ 176980 w 4291780"/>
              <a:gd name="connsiteY8" fmla="*/ 2684206 h 5058697"/>
              <a:gd name="connsiteX9" fmla="*/ 265471 w 4291780"/>
              <a:gd name="connsiteY9" fmla="*/ 2713703 h 5058697"/>
              <a:gd name="connsiteX10" fmla="*/ 265471 w 4291780"/>
              <a:gd name="connsiteY10" fmla="*/ 2713703 h 5058697"/>
              <a:gd name="connsiteX11" fmla="*/ 589935 w 4291780"/>
              <a:gd name="connsiteY11" fmla="*/ 2698955 h 5058697"/>
              <a:gd name="connsiteX12" fmla="*/ 781664 w 4291780"/>
              <a:gd name="connsiteY12" fmla="*/ 2684206 h 5058697"/>
              <a:gd name="connsiteX13" fmla="*/ 840658 w 4291780"/>
              <a:gd name="connsiteY13" fmla="*/ 3052916 h 5058697"/>
              <a:gd name="connsiteX14" fmla="*/ 560438 w 4291780"/>
              <a:gd name="connsiteY14" fmla="*/ 3185652 h 5058697"/>
              <a:gd name="connsiteX15" fmla="*/ 560438 w 4291780"/>
              <a:gd name="connsiteY15" fmla="*/ 3185652 h 5058697"/>
              <a:gd name="connsiteX16" fmla="*/ 634180 w 4291780"/>
              <a:gd name="connsiteY16" fmla="*/ 3392129 h 5058697"/>
              <a:gd name="connsiteX17" fmla="*/ 796413 w 4291780"/>
              <a:gd name="connsiteY17" fmla="*/ 3377381 h 5058697"/>
              <a:gd name="connsiteX18" fmla="*/ 958645 w 4291780"/>
              <a:gd name="connsiteY18" fmla="*/ 3687097 h 5058697"/>
              <a:gd name="connsiteX19" fmla="*/ 1076632 w 4291780"/>
              <a:gd name="connsiteY19" fmla="*/ 3864077 h 5058697"/>
              <a:gd name="connsiteX20" fmla="*/ 1165122 w 4291780"/>
              <a:gd name="connsiteY20" fmla="*/ 4085303 h 5058697"/>
              <a:gd name="connsiteX21" fmla="*/ 1356851 w 4291780"/>
              <a:gd name="connsiteY21" fmla="*/ 4262284 h 5058697"/>
              <a:gd name="connsiteX22" fmla="*/ 1504335 w 4291780"/>
              <a:gd name="connsiteY22" fmla="*/ 4542503 h 5058697"/>
              <a:gd name="connsiteX23" fmla="*/ 1607574 w 4291780"/>
              <a:gd name="connsiteY23" fmla="*/ 4675239 h 5058697"/>
              <a:gd name="connsiteX24" fmla="*/ 2094271 w 4291780"/>
              <a:gd name="connsiteY24" fmla="*/ 4439265 h 5058697"/>
              <a:gd name="connsiteX25" fmla="*/ 2182761 w 4291780"/>
              <a:gd name="connsiteY25" fmla="*/ 4306529 h 5058697"/>
              <a:gd name="connsiteX26" fmla="*/ 2595716 w 4291780"/>
              <a:gd name="connsiteY26" fmla="*/ 4085303 h 5058697"/>
              <a:gd name="connsiteX27" fmla="*/ 2743200 w 4291780"/>
              <a:gd name="connsiteY27" fmla="*/ 3908323 h 5058697"/>
              <a:gd name="connsiteX28" fmla="*/ 2507225 w 4291780"/>
              <a:gd name="connsiteY28" fmla="*/ 3746090 h 5058697"/>
              <a:gd name="connsiteX29" fmla="*/ 2433484 w 4291780"/>
              <a:gd name="connsiteY29" fmla="*/ 3628103 h 5058697"/>
              <a:gd name="connsiteX30" fmla="*/ 2256503 w 4291780"/>
              <a:gd name="connsiteY30" fmla="*/ 3790335 h 5058697"/>
              <a:gd name="connsiteX31" fmla="*/ 2079522 w 4291780"/>
              <a:gd name="connsiteY31" fmla="*/ 3716594 h 5058697"/>
              <a:gd name="connsiteX32" fmla="*/ 2079522 w 4291780"/>
              <a:gd name="connsiteY32" fmla="*/ 3598606 h 5058697"/>
              <a:gd name="connsiteX33" fmla="*/ 1961535 w 4291780"/>
              <a:gd name="connsiteY33" fmla="*/ 3687097 h 5058697"/>
              <a:gd name="connsiteX34" fmla="*/ 1814051 w 4291780"/>
              <a:gd name="connsiteY34" fmla="*/ 3480619 h 5058697"/>
              <a:gd name="connsiteX35" fmla="*/ 1740309 w 4291780"/>
              <a:gd name="connsiteY35" fmla="*/ 3303639 h 5058697"/>
              <a:gd name="connsiteX36" fmla="*/ 1887793 w 4291780"/>
              <a:gd name="connsiteY36" fmla="*/ 3185652 h 5058697"/>
              <a:gd name="connsiteX37" fmla="*/ 2050025 w 4291780"/>
              <a:gd name="connsiteY37" fmla="*/ 3392129 h 5058697"/>
              <a:gd name="connsiteX38" fmla="*/ 2300748 w 4291780"/>
              <a:gd name="connsiteY38" fmla="*/ 3510116 h 5058697"/>
              <a:gd name="connsiteX39" fmla="*/ 2448232 w 4291780"/>
              <a:gd name="connsiteY39" fmla="*/ 3451123 h 5058697"/>
              <a:gd name="connsiteX40" fmla="*/ 2595716 w 4291780"/>
              <a:gd name="connsiteY40" fmla="*/ 3583858 h 5058697"/>
              <a:gd name="connsiteX41" fmla="*/ 3038167 w 4291780"/>
              <a:gd name="connsiteY41" fmla="*/ 3628103 h 5058697"/>
              <a:gd name="connsiteX42" fmla="*/ 3288890 w 4291780"/>
              <a:gd name="connsiteY42" fmla="*/ 3672348 h 5058697"/>
              <a:gd name="connsiteX43" fmla="*/ 3392129 w 4291780"/>
              <a:gd name="connsiteY43" fmla="*/ 3775587 h 5058697"/>
              <a:gd name="connsiteX44" fmla="*/ 3524864 w 4291780"/>
              <a:gd name="connsiteY44" fmla="*/ 3819832 h 5058697"/>
              <a:gd name="connsiteX45" fmla="*/ 3510116 w 4291780"/>
              <a:gd name="connsiteY45" fmla="*/ 3952568 h 5058697"/>
              <a:gd name="connsiteX46" fmla="*/ 3746090 w 4291780"/>
              <a:gd name="connsiteY46" fmla="*/ 3923071 h 5058697"/>
              <a:gd name="connsiteX47" fmla="*/ 3834580 w 4291780"/>
              <a:gd name="connsiteY47" fmla="*/ 3893574 h 5058697"/>
              <a:gd name="connsiteX48" fmla="*/ 3864077 w 4291780"/>
              <a:gd name="connsiteY48" fmla="*/ 4011561 h 5058697"/>
              <a:gd name="connsiteX49" fmla="*/ 3805084 w 4291780"/>
              <a:gd name="connsiteY49" fmla="*/ 4100052 h 5058697"/>
              <a:gd name="connsiteX50" fmla="*/ 4159045 w 4291780"/>
              <a:gd name="connsiteY50" fmla="*/ 4881716 h 5058697"/>
              <a:gd name="connsiteX51" fmla="*/ 4291780 w 4291780"/>
              <a:gd name="connsiteY51" fmla="*/ 5058697 h 5058697"/>
              <a:gd name="connsiteX52" fmla="*/ 4262284 w 4291780"/>
              <a:gd name="connsiteY52" fmla="*/ 0 h 5058697"/>
              <a:gd name="connsiteX53" fmla="*/ 2109019 w 4291780"/>
              <a:gd name="connsiteY53" fmla="*/ 14748 h 5058697"/>
              <a:gd name="connsiteX54" fmla="*/ 2300748 w 4291780"/>
              <a:gd name="connsiteY54" fmla="*/ 103239 h 5058697"/>
              <a:gd name="connsiteX55" fmla="*/ 2138516 w 4291780"/>
              <a:gd name="connsiteY55" fmla="*/ 103239 h 5058697"/>
              <a:gd name="connsiteX56" fmla="*/ 1666567 w 4291780"/>
              <a:gd name="connsiteY56" fmla="*/ 14748 h 5058697"/>
              <a:gd name="connsiteX57" fmla="*/ 2064774 w 4291780"/>
              <a:gd name="connsiteY57" fmla="*/ 235974 h 5058697"/>
              <a:gd name="connsiteX58" fmla="*/ 1799303 w 4291780"/>
              <a:gd name="connsiteY58" fmla="*/ 294968 h 5058697"/>
              <a:gd name="connsiteX59" fmla="*/ 1932038 w 4291780"/>
              <a:gd name="connsiteY59" fmla="*/ 1106129 h 5058697"/>
              <a:gd name="connsiteX60" fmla="*/ 2168013 w 4291780"/>
              <a:gd name="connsiteY60" fmla="*/ 1342103 h 5058697"/>
              <a:gd name="connsiteX61" fmla="*/ 1533832 w 4291780"/>
              <a:gd name="connsiteY61" fmla="*/ 1342103 h 5058697"/>
              <a:gd name="connsiteX62" fmla="*/ 1563329 w 4291780"/>
              <a:gd name="connsiteY62" fmla="*/ 1710813 h 5058697"/>
              <a:gd name="connsiteX63" fmla="*/ 1342103 w 4291780"/>
              <a:gd name="connsiteY63" fmla="*/ 1873045 h 5058697"/>
              <a:gd name="connsiteX64" fmla="*/ 1607574 w 4291780"/>
              <a:gd name="connsiteY64" fmla="*/ 1858297 h 5058697"/>
              <a:gd name="connsiteX65" fmla="*/ 1784555 w 4291780"/>
              <a:gd name="connsiteY65" fmla="*/ 1769806 h 5058697"/>
              <a:gd name="connsiteX66" fmla="*/ 1946787 w 4291780"/>
              <a:gd name="connsiteY66" fmla="*/ 1843548 h 5058697"/>
              <a:gd name="connsiteX67" fmla="*/ 1946787 w 4291780"/>
              <a:gd name="connsiteY67" fmla="*/ 1843548 h 5058697"/>
              <a:gd name="connsiteX68" fmla="*/ 1843548 w 4291780"/>
              <a:gd name="connsiteY68" fmla="*/ 2005781 h 5058697"/>
              <a:gd name="connsiteX69" fmla="*/ 1843548 w 4291780"/>
              <a:gd name="connsiteY69" fmla="*/ 2005781 h 5058697"/>
              <a:gd name="connsiteX70" fmla="*/ 1932038 w 4291780"/>
              <a:gd name="connsiteY70" fmla="*/ 2182761 h 5058697"/>
              <a:gd name="connsiteX71" fmla="*/ 2094271 w 4291780"/>
              <a:gd name="connsiteY71" fmla="*/ 2256503 h 5058697"/>
              <a:gd name="connsiteX72" fmla="*/ 2064774 w 4291780"/>
              <a:gd name="connsiteY72" fmla="*/ 2374490 h 5058697"/>
              <a:gd name="connsiteX73" fmla="*/ 2079522 w 4291780"/>
              <a:gd name="connsiteY73" fmla="*/ 2536723 h 5058697"/>
              <a:gd name="connsiteX74" fmla="*/ 2064774 w 4291780"/>
              <a:gd name="connsiteY74" fmla="*/ 2684206 h 5058697"/>
              <a:gd name="connsiteX75" fmla="*/ 1784555 w 4291780"/>
              <a:gd name="connsiteY75" fmla="*/ 2639961 h 5058697"/>
              <a:gd name="connsiteX76" fmla="*/ 1637071 w 4291780"/>
              <a:gd name="connsiteY76" fmla="*/ 2507226 h 5058697"/>
              <a:gd name="connsiteX77" fmla="*/ 1637071 w 4291780"/>
              <a:gd name="connsiteY77" fmla="*/ 2359742 h 5058697"/>
              <a:gd name="connsiteX78" fmla="*/ 1165122 w 4291780"/>
              <a:gd name="connsiteY78" fmla="*/ 2182761 h 5058697"/>
              <a:gd name="connsiteX79" fmla="*/ 1061884 w 4291780"/>
              <a:gd name="connsiteY79" fmla="*/ 2241755 h 50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291780" h="5058697">
                <a:moveTo>
                  <a:pt x="1061884" y="2241755"/>
                </a:moveTo>
                <a:lnTo>
                  <a:pt x="929148" y="2374490"/>
                </a:lnTo>
                <a:lnTo>
                  <a:pt x="648929" y="2241755"/>
                </a:lnTo>
                <a:lnTo>
                  <a:pt x="383458" y="2300748"/>
                </a:lnTo>
                <a:lnTo>
                  <a:pt x="191729" y="2330245"/>
                </a:lnTo>
                <a:lnTo>
                  <a:pt x="73742" y="2448232"/>
                </a:lnTo>
                <a:lnTo>
                  <a:pt x="0" y="2448232"/>
                </a:lnTo>
                <a:lnTo>
                  <a:pt x="73742" y="2580968"/>
                </a:lnTo>
                <a:lnTo>
                  <a:pt x="176980" y="2684206"/>
                </a:lnTo>
                <a:lnTo>
                  <a:pt x="265471" y="2713703"/>
                </a:lnTo>
                <a:lnTo>
                  <a:pt x="265471" y="2713703"/>
                </a:lnTo>
                <a:lnTo>
                  <a:pt x="589935" y="2698955"/>
                </a:lnTo>
                <a:lnTo>
                  <a:pt x="781664" y="2684206"/>
                </a:lnTo>
                <a:lnTo>
                  <a:pt x="840658" y="3052916"/>
                </a:lnTo>
                <a:lnTo>
                  <a:pt x="560438" y="3185652"/>
                </a:lnTo>
                <a:lnTo>
                  <a:pt x="560438" y="3185652"/>
                </a:lnTo>
                <a:lnTo>
                  <a:pt x="634180" y="3392129"/>
                </a:lnTo>
                <a:lnTo>
                  <a:pt x="796413" y="3377381"/>
                </a:lnTo>
                <a:lnTo>
                  <a:pt x="958645" y="3687097"/>
                </a:lnTo>
                <a:lnTo>
                  <a:pt x="1076632" y="3864077"/>
                </a:lnTo>
                <a:lnTo>
                  <a:pt x="1165122" y="4085303"/>
                </a:lnTo>
                <a:lnTo>
                  <a:pt x="1356851" y="4262284"/>
                </a:lnTo>
                <a:lnTo>
                  <a:pt x="1504335" y="4542503"/>
                </a:lnTo>
                <a:lnTo>
                  <a:pt x="1607574" y="4675239"/>
                </a:lnTo>
                <a:lnTo>
                  <a:pt x="2094271" y="4439265"/>
                </a:lnTo>
                <a:lnTo>
                  <a:pt x="2182761" y="4306529"/>
                </a:lnTo>
                <a:lnTo>
                  <a:pt x="2595716" y="4085303"/>
                </a:lnTo>
                <a:lnTo>
                  <a:pt x="2743200" y="3908323"/>
                </a:lnTo>
                <a:lnTo>
                  <a:pt x="2507225" y="3746090"/>
                </a:lnTo>
                <a:lnTo>
                  <a:pt x="2433484" y="3628103"/>
                </a:lnTo>
                <a:lnTo>
                  <a:pt x="2256503" y="3790335"/>
                </a:lnTo>
                <a:lnTo>
                  <a:pt x="2079522" y="3716594"/>
                </a:lnTo>
                <a:lnTo>
                  <a:pt x="2079522" y="3598606"/>
                </a:lnTo>
                <a:lnTo>
                  <a:pt x="1961535" y="3687097"/>
                </a:lnTo>
                <a:lnTo>
                  <a:pt x="1814051" y="3480619"/>
                </a:lnTo>
                <a:lnTo>
                  <a:pt x="1740309" y="3303639"/>
                </a:lnTo>
                <a:lnTo>
                  <a:pt x="1887793" y="3185652"/>
                </a:lnTo>
                <a:lnTo>
                  <a:pt x="2050025" y="3392129"/>
                </a:lnTo>
                <a:lnTo>
                  <a:pt x="2300748" y="3510116"/>
                </a:lnTo>
                <a:lnTo>
                  <a:pt x="2448232" y="3451123"/>
                </a:lnTo>
                <a:lnTo>
                  <a:pt x="2595716" y="3583858"/>
                </a:lnTo>
                <a:lnTo>
                  <a:pt x="3038167" y="3628103"/>
                </a:lnTo>
                <a:lnTo>
                  <a:pt x="3288890" y="3672348"/>
                </a:lnTo>
                <a:lnTo>
                  <a:pt x="3392129" y="3775587"/>
                </a:lnTo>
                <a:lnTo>
                  <a:pt x="3524864" y="3819832"/>
                </a:lnTo>
                <a:lnTo>
                  <a:pt x="3510116" y="3952568"/>
                </a:lnTo>
                <a:lnTo>
                  <a:pt x="3746090" y="3923071"/>
                </a:lnTo>
                <a:lnTo>
                  <a:pt x="3834580" y="3893574"/>
                </a:lnTo>
                <a:lnTo>
                  <a:pt x="3864077" y="4011561"/>
                </a:lnTo>
                <a:lnTo>
                  <a:pt x="3805084" y="4100052"/>
                </a:lnTo>
                <a:lnTo>
                  <a:pt x="4159045" y="4881716"/>
                </a:lnTo>
                <a:lnTo>
                  <a:pt x="4291780" y="5058697"/>
                </a:lnTo>
                <a:lnTo>
                  <a:pt x="4262284" y="0"/>
                </a:lnTo>
                <a:lnTo>
                  <a:pt x="2109019" y="14748"/>
                </a:lnTo>
                <a:lnTo>
                  <a:pt x="2300748" y="103239"/>
                </a:lnTo>
                <a:lnTo>
                  <a:pt x="2138516" y="103239"/>
                </a:lnTo>
                <a:lnTo>
                  <a:pt x="1666567" y="14748"/>
                </a:lnTo>
                <a:lnTo>
                  <a:pt x="2064774" y="235974"/>
                </a:lnTo>
                <a:lnTo>
                  <a:pt x="1799303" y="294968"/>
                </a:lnTo>
                <a:lnTo>
                  <a:pt x="1932038" y="1106129"/>
                </a:lnTo>
                <a:lnTo>
                  <a:pt x="2168013" y="1342103"/>
                </a:lnTo>
                <a:lnTo>
                  <a:pt x="1533832" y="1342103"/>
                </a:lnTo>
                <a:lnTo>
                  <a:pt x="1563329" y="1710813"/>
                </a:lnTo>
                <a:lnTo>
                  <a:pt x="1342103" y="1873045"/>
                </a:lnTo>
                <a:lnTo>
                  <a:pt x="1607574" y="1858297"/>
                </a:lnTo>
                <a:lnTo>
                  <a:pt x="1784555" y="1769806"/>
                </a:lnTo>
                <a:lnTo>
                  <a:pt x="1946787" y="1843548"/>
                </a:lnTo>
                <a:lnTo>
                  <a:pt x="1946787" y="1843548"/>
                </a:lnTo>
                <a:lnTo>
                  <a:pt x="1843548" y="2005781"/>
                </a:lnTo>
                <a:lnTo>
                  <a:pt x="1843548" y="2005781"/>
                </a:lnTo>
                <a:lnTo>
                  <a:pt x="1932038" y="2182761"/>
                </a:lnTo>
                <a:lnTo>
                  <a:pt x="2094271" y="2256503"/>
                </a:lnTo>
                <a:lnTo>
                  <a:pt x="2064774" y="2374490"/>
                </a:lnTo>
                <a:lnTo>
                  <a:pt x="2079522" y="2536723"/>
                </a:lnTo>
                <a:lnTo>
                  <a:pt x="2064774" y="2684206"/>
                </a:lnTo>
                <a:lnTo>
                  <a:pt x="1784555" y="2639961"/>
                </a:lnTo>
                <a:lnTo>
                  <a:pt x="1637071" y="2507226"/>
                </a:lnTo>
                <a:lnTo>
                  <a:pt x="1637071" y="2359742"/>
                </a:lnTo>
                <a:lnTo>
                  <a:pt x="1165122" y="2182761"/>
                </a:lnTo>
                <a:lnTo>
                  <a:pt x="1061884" y="224175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B779C1C-99D2-4B4B-BE81-B750D8ACDF88}" type="slidenum">
              <a:rPr lang="nl-BE" smtClean="0"/>
              <a:pPr/>
              <a:t>10</a:t>
            </a:fld>
            <a:endParaRPr lang="nl-BE"/>
          </a:p>
        </p:txBody>
      </p:sp>
      <p:grpSp>
        <p:nvGrpSpPr>
          <p:cNvPr id="48" name="Groep 47"/>
          <p:cNvGrpSpPr/>
          <p:nvPr/>
        </p:nvGrpSpPr>
        <p:grpSpPr>
          <a:xfrm>
            <a:off x="3102078" y="1"/>
            <a:ext cx="5648633" cy="2713703"/>
            <a:chOff x="1578077" y="0"/>
            <a:chExt cx="5648633" cy="2713703"/>
          </a:xfrm>
        </p:grpSpPr>
        <p:grpSp>
          <p:nvGrpSpPr>
            <p:cNvPr id="49" name="Groep 52"/>
            <p:cNvGrpSpPr/>
            <p:nvPr/>
          </p:nvGrpSpPr>
          <p:grpSpPr>
            <a:xfrm>
              <a:off x="2168013" y="0"/>
              <a:ext cx="5058697" cy="2713703"/>
              <a:chOff x="2168013" y="0"/>
              <a:chExt cx="5058697" cy="2713703"/>
            </a:xfrm>
          </p:grpSpPr>
          <p:sp>
            <p:nvSpPr>
              <p:cNvPr id="53" name="Vrije vorm 52"/>
              <p:cNvSpPr/>
              <p:nvPr/>
            </p:nvSpPr>
            <p:spPr>
              <a:xfrm>
                <a:off x="2477729" y="44245"/>
                <a:ext cx="4748981" cy="2654710"/>
              </a:xfrm>
              <a:custGeom>
                <a:avLst/>
                <a:gdLst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81" fmla="*/ 0 w 4748981"/>
                  <a:gd name="connsiteY81" fmla="*/ 2610465 h 26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4748981" h="2654710">
                    <a:moveTo>
                      <a:pt x="0" y="2610465"/>
                    </a:moveTo>
                    <a:lnTo>
                      <a:pt x="250723" y="2580968"/>
                    </a:lnTo>
                    <a:lnTo>
                      <a:pt x="383458" y="2462981"/>
                    </a:lnTo>
                    <a:lnTo>
                      <a:pt x="368710" y="2330245"/>
                    </a:lnTo>
                    <a:lnTo>
                      <a:pt x="530942" y="2227007"/>
                    </a:lnTo>
                    <a:lnTo>
                      <a:pt x="648929" y="2094271"/>
                    </a:lnTo>
                    <a:lnTo>
                      <a:pt x="648929" y="2094271"/>
                    </a:lnTo>
                    <a:lnTo>
                      <a:pt x="870155" y="2064774"/>
                    </a:lnTo>
                    <a:lnTo>
                      <a:pt x="1002890" y="1961536"/>
                    </a:lnTo>
                    <a:lnTo>
                      <a:pt x="1076632" y="1932039"/>
                    </a:lnTo>
                    <a:lnTo>
                      <a:pt x="1179871" y="2020529"/>
                    </a:lnTo>
                    <a:lnTo>
                      <a:pt x="1209368" y="2094271"/>
                    </a:lnTo>
                    <a:lnTo>
                      <a:pt x="1460090" y="2227007"/>
                    </a:lnTo>
                    <a:lnTo>
                      <a:pt x="1637071" y="2389239"/>
                    </a:lnTo>
                    <a:lnTo>
                      <a:pt x="1607574" y="2536723"/>
                    </a:lnTo>
                    <a:lnTo>
                      <a:pt x="1725561" y="2389239"/>
                    </a:lnTo>
                    <a:lnTo>
                      <a:pt x="1696065" y="2330245"/>
                    </a:lnTo>
                    <a:lnTo>
                      <a:pt x="1784555" y="2256503"/>
                    </a:lnTo>
                    <a:lnTo>
                      <a:pt x="1622323" y="2212258"/>
                    </a:lnTo>
                    <a:lnTo>
                      <a:pt x="1415845" y="2035278"/>
                    </a:lnTo>
                    <a:lnTo>
                      <a:pt x="1327355" y="1932039"/>
                    </a:lnTo>
                    <a:lnTo>
                      <a:pt x="1356852" y="1858297"/>
                    </a:lnTo>
                    <a:lnTo>
                      <a:pt x="1489587" y="2005781"/>
                    </a:lnTo>
                    <a:lnTo>
                      <a:pt x="1769806" y="2109020"/>
                    </a:lnTo>
                    <a:lnTo>
                      <a:pt x="1873045" y="2300749"/>
                    </a:lnTo>
                    <a:lnTo>
                      <a:pt x="2020529" y="2448232"/>
                    </a:lnTo>
                    <a:lnTo>
                      <a:pt x="2064774" y="2448232"/>
                    </a:lnTo>
                    <a:lnTo>
                      <a:pt x="2064774" y="2654710"/>
                    </a:lnTo>
                    <a:lnTo>
                      <a:pt x="2182761" y="2521974"/>
                    </a:lnTo>
                    <a:lnTo>
                      <a:pt x="2168013" y="2374490"/>
                    </a:lnTo>
                    <a:lnTo>
                      <a:pt x="2212258" y="2271252"/>
                    </a:lnTo>
                    <a:lnTo>
                      <a:pt x="2286000" y="2227007"/>
                    </a:lnTo>
                    <a:lnTo>
                      <a:pt x="2344994" y="2271252"/>
                    </a:lnTo>
                    <a:lnTo>
                      <a:pt x="2492477" y="2241755"/>
                    </a:lnTo>
                    <a:lnTo>
                      <a:pt x="2521974" y="2020529"/>
                    </a:lnTo>
                    <a:lnTo>
                      <a:pt x="2580968" y="1828800"/>
                    </a:lnTo>
                    <a:lnTo>
                      <a:pt x="2831690" y="1814052"/>
                    </a:lnTo>
                    <a:lnTo>
                      <a:pt x="2920181" y="1976284"/>
                    </a:lnTo>
                    <a:lnTo>
                      <a:pt x="3052916" y="1917290"/>
                    </a:lnTo>
                    <a:lnTo>
                      <a:pt x="3023419" y="1828800"/>
                    </a:lnTo>
                    <a:lnTo>
                      <a:pt x="3097161" y="1769807"/>
                    </a:lnTo>
                    <a:lnTo>
                      <a:pt x="3303639" y="1696065"/>
                    </a:lnTo>
                    <a:lnTo>
                      <a:pt x="3318387" y="1828800"/>
                    </a:lnTo>
                    <a:lnTo>
                      <a:pt x="3274142" y="1946787"/>
                    </a:lnTo>
                    <a:lnTo>
                      <a:pt x="3406877" y="2050026"/>
                    </a:lnTo>
                    <a:lnTo>
                      <a:pt x="3583858" y="2182761"/>
                    </a:lnTo>
                    <a:lnTo>
                      <a:pt x="3937819" y="2256503"/>
                    </a:lnTo>
                    <a:lnTo>
                      <a:pt x="4070555" y="2359742"/>
                    </a:lnTo>
                    <a:lnTo>
                      <a:pt x="4188542" y="2389239"/>
                    </a:lnTo>
                    <a:lnTo>
                      <a:pt x="3982065" y="2050026"/>
                    </a:lnTo>
                    <a:lnTo>
                      <a:pt x="3908323" y="1946787"/>
                    </a:lnTo>
                    <a:lnTo>
                      <a:pt x="3982065" y="1843549"/>
                    </a:lnTo>
                    <a:lnTo>
                      <a:pt x="4085303" y="1740310"/>
                    </a:lnTo>
                    <a:lnTo>
                      <a:pt x="4218039" y="1666568"/>
                    </a:lnTo>
                    <a:lnTo>
                      <a:pt x="4114800" y="1519084"/>
                    </a:lnTo>
                    <a:lnTo>
                      <a:pt x="4041058" y="1401097"/>
                    </a:lnTo>
                    <a:lnTo>
                      <a:pt x="4306529" y="1415845"/>
                    </a:lnTo>
                    <a:lnTo>
                      <a:pt x="4572000" y="1415845"/>
                    </a:lnTo>
                    <a:lnTo>
                      <a:pt x="4748981" y="1342103"/>
                    </a:lnTo>
                    <a:lnTo>
                      <a:pt x="4645742" y="1238865"/>
                    </a:lnTo>
                    <a:lnTo>
                      <a:pt x="4645742" y="1238865"/>
                    </a:lnTo>
                    <a:lnTo>
                      <a:pt x="4630994" y="1120878"/>
                    </a:lnTo>
                    <a:lnTo>
                      <a:pt x="4630994" y="1120878"/>
                    </a:lnTo>
                    <a:lnTo>
                      <a:pt x="4395019" y="1106129"/>
                    </a:lnTo>
                    <a:lnTo>
                      <a:pt x="4513006" y="929149"/>
                    </a:lnTo>
                    <a:lnTo>
                      <a:pt x="4454013" y="722671"/>
                    </a:lnTo>
                    <a:lnTo>
                      <a:pt x="4380271" y="516194"/>
                    </a:lnTo>
                    <a:lnTo>
                      <a:pt x="4380271" y="324465"/>
                    </a:lnTo>
                    <a:lnTo>
                      <a:pt x="4336026" y="280220"/>
                    </a:lnTo>
                    <a:lnTo>
                      <a:pt x="4513006" y="147484"/>
                    </a:lnTo>
                    <a:lnTo>
                      <a:pt x="4513006" y="147484"/>
                    </a:lnTo>
                    <a:lnTo>
                      <a:pt x="4159045" y="0"/>
                    </a:lnTo>
                    <a:lnTo>
                      <a:pt x="4011561" y="58994"/>
                    </a:lnTo>
                    <a:lnTo>
                      <a:pt x="3716594" y="103239"/>
                    </a:lnTo>
                    <a:lnTo>
                      <a:pt x="3495368" y="191729"/>
                    </a:lnTo>
                    <a:lnTo>
                      <a:pt x="3318387" y="147484"/>
                    </a:lnTo>
                    <a:lnTo>
                      <a:pt x="3259394" y="103239"/>
                    </a:lnTo>
                    <a:lnTo>
                      <a:pt x="3259394" y="103239"/>
                    </a:lnTo>
                    <a:lnTo>
                      <a:pt x="3244645" y="294968"/>
                    </a:lnTo>
                    <a:lnTo>
                      <a:pt x="3156155" y="221226"/>
                    </a:lnTo>
                    <a:lnTo>
                      <a:pt x="3156155" y="221226"/>
                    </a:lnTo>
                    <a:lnTo>
                      <a:pt x="0" y="261046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4" name="Vrije vorm 53"/>
              <p:cNvSpPr/>
              <p:nvPr/>
            </p:nvSpPr>
            <p:spPr>
              <a:xfrm>
                <a:off x="3318387" y="0"/>
                <a:ext cx="2286000" cy="1076632"/>
              </a:xfrm>
              <a:custGeom>
                <a:avLst/>
                <a:gdLst>
                  <a:gd name="connsiteX0" fmla="*/ 560439 w 2286000"/>
                  <a:gd name="connsiteY0" fmla="*/ 1076632 h 1076632"/>
                  <a:gd name="connsiteX1" fmla="*/ 442452 w 2286000"/>
                  <a:gd name="connsiteY1" fmla="*/ 929148 h 1076632"/>
                  <a:gd name="connsiteX2" fmla="*/ 339213 w 2286000"/>
                  <a:gd name="connsiteY2" fmla="*/ 840658 h 1076632"/>
                  <a:gd name="connsiteX3" fmla="*/ 103239 w 2286000"/>
                  <a:gd name="connsiteY3" fmla="*/ 870155 h 1076632"/>
                  <a:gd name="connsiteX4" fmla="*/ 14748 w 2286000"/>
                  <a:gd name="connsiteY4" fmla="*/ 752168 h 1076632"/>
                  <a:gd name="connsiteX5" fmla="*/ 0 w 2286000"/>
                  <a:gd name="connsiteY5" fmla="*/ 619432 h 1076632"/>
                  <a:gd name="connsiteX6" fmla="*/ 309716 w 2286000"/>
                  <a:gd name="connsiteY6" fmla="*/ 516194 h 1076632"/>
                  <a:gd name="connsiteX7" fmla="*/ 486697 w 2286000"/>
                  <a:gd name="connsiteY7" fmla="*/ 353961 h 1076632"/>
                  <a:gd name="connsiteX8" fmla="*/ 678426 w 2286000"/>
                  <a:gd name="connsiteY8" fmla="*/ 176981 h 1076632"/>
                  <a:gd name="connsiteX9" fmla="*/ 884903 w 2286000"/>
                  <a:gd name="connsiteY9" fmla="*/ 29497 h 1076632"/>
                  <a:gd name="connsiteX10" fmla="*/ 1415845 w 2286000"/>
                  <a:gd name="connsiteY10" fmla="*/ 0 h 1076632"/>
                  <a:gd name="connsiteX11" fmla="*/ 1666568 w 2286000"/>
                  <a:gd name="connsiteY11" fmla="*/ 0 h 1076632"/>
                  <a:gd name="connsiteX12" fmla="*/ 1696065 w 2286000"/>
                  <a:gd name="connsiteY12" fmla="*/ 103239 h 1076632"/>
                  <a:gd name="connsiteX13" fmla="*/ 1917290 w 2286000"/>
                  <a:gd name="connsiteY13" fmla="*/ 58994 h 1076632"/>
                  <a:gd name="connsiteX14" fmla="*/ 2227007 w 2286000"/>
                  <a:gd name="connsiteY14" fmla="*/ 162232 h 1076632"/>
                  <a:gd name="connsiteX15" fmla="*/ 2109019 w 2286000"/>
                  <a:gd name="connsiteY15" fmla="*/ 280219 h 1076632"/>
                  <a:gd name="connsiteX16" fmla="*/ 1858297 w 2286000"/>
                  <a:gd name="connsiteY16" fmla="*/ 235974 h 1076632"/>
                  <a:gd name="connsiteX17" fmla="*/ 1710813 w 2286000"/>
                  <a:gd name="connsiteY17" fmla="*/ 235974 h 1076632"/>
                  <a:gd name="connsiteX18" fmla="*/ 1887794 w 2286000"/>
                  <a:gd name="connsiteY18" fmla="*/ 383458 h 1076632"/>
                  <a:gd name="connsiteX19" fmla="*/ 1961536 w 2286000"/>
                  <a:gd name="connsiteY19" fmla="*/ 471948 h 1076632"/>
                  <a:gd name="connsiteX20" fmla="*/ 2079523 w 2286000"/>
                  <a:gd name="connsiteY20" fmla="*/ 427703 h 1076632"/>
                  <a:gd name="connsiteX21" fmla="*/ 2197510 w 2286000"/>
                  <a:gd name="connsiteY21" fmla="*/ 368710 h 1076632"/>
                  <a:gd name="connsiteX22" fmla="*/ 2286000 w 2286000"/>
                  <a:gd name="connsiteY22" fmla="*/ 324465 h 1076632"/>
                  <a:gd name="connsiteX23" fmla="*/ 2182761 w 2286000"/>
                  <a:gd name="connsiteY23" fmla="*/ 604684 h 1076632"/>
                  <a:gd name="connsiteX24" fmla="*/ 1533832 w 2286000"/>
                  <a:gd name="connsiteY24" fmla="*/ 811161 h 1076632"/>
                  <a:gd name="connsiteX25" fmla="*/ 1533832 w 2286000"/>
                  <a:gd name="connsiteY25" fmla="*/ 693174 h 1076632"/>
                  <a:gd name="connsiteX26" fmla="*/ 1371600 w 2286000"/>
                  <a:gd name="connsiteY26" fmla="*/ 737419 h 1076632"/>
                  <a:gd name="connsiteX27" fmla="*/ 1209368 w 2286000"/>
                  <a:gd name="connsiteY27" fmla="*/ 752168 h 1076632"/>
                  <a:gd name="connsiteX28" fmla="*/ 1091381 w 2286000"/>
                  <a:gd name="connsiteY28" fmla="*/ 648929 h 1076632"/>
                  <a:gd name="connsiteX29" fmla="*/ 1091381 w 2286000"/>
                  <a:gd name="connsiteY29" fmla="*/ 648929 h 1076632"/>
                  <a:gd name="connsiteX30" fmla="*/ 1224116 w 2286000"/>
                  <a:gd name="connsiteY30" fmla="*/ 398206 h 1076632"/>
                  <a:gd name="connsiteX31" fmla="*/ 1209368 w 2286000"/>
                  <a:gd name="connsiteY31" fmla="*/ 294968 h 1076632"/>
                  <a:gd name="connsiteX32" fmla="*/ 1076632 w 2286000"/>
                  <a:gd name="connsiteY32" fmla="*/ 309716 h 1076632"/>
                  <a:gd name="connsiteX33" fmla="*/ 1017639 w 2286000"/>
                  <a:gd name="connsiteY33" fmla="*/ 412955 h 1076632"/>
                  <a:gd name="connsiteX34" fmla="*/ 811161 w 2286000"/>
                  <a:gd name="connsiteY34" fmla="*/ 530942 h 1076632"/>
                  <a:gd name="connsiteX35" fmla="*/ 811161 w 2286000"/>
                  <a:gd name="connsiteY35" fmla="*/ 648929 h 1076632"/>
                  <a:gd name="connsiteX36" fmla="*/ 884903 w 2286000"/>
                  <a:gd name="connsiteY36" fmla="*/ 811161 h 1076632"/>
                  <a:gd name="connsiteX37" fmla="*/ 796413 w 2286000"/>
                  <a:gd name="connsiteY37" fmla="*/ 899652 h 1076632"/>
                  <a:gd name="connsiteX38" fmla="*/ 722671 w 2286000"/>
                  <a:gd name="connsiteY38" fmla="*/ 1076632 h 1076632"/>
                  <a:gd name="connsiteX39" fmla="*/ 560439 w 2286000"/>
                  <a:gd name="connsiteY39" fmla="*/ 1076632 h 107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286000" h="1076632">
                    <a:moveTo>
                      <a:pt x="560439" y="1076632"/>
                    </a:moveTo>
                    <a:lnTo>
                      <a:pt x="442452" y="929148"/>
                    </a:lnTo>
                    <a:lnTo>
                      <a:pt x="339213" y="840658"/>
                    </a:lnTo>
                    <a:lnTo>
                      <a:pt x="103239" y="870155"/>
                    </a:lnTo>
                    <a:lnTo>
                      <a:pt x="14748" y="752168"/>
                    </a:lnTo>
                    <a:lnTo>
                      <a:pt x="0" y="619432"/>
                    </a:lnTo>
                    <a:lnTo>
                      <a:pt x="309716" y="516194"/>
                    </a:lnTo>
                    <a:lnTo>
                      <a:pt x="486697" y="353961"/>
                    </a:lnTo>
                    <a:lnTo>
                      <a:pt x="678426" y="176981"/>
                    </a:lnTo>
                    <a:lnTo>
                      <a:pt x="884903" y="29497"/>
                    </a:lnTo>
                    <a:lnTo>
                      <a:pt x="1415845" y="0"/>
                    </a:lnTo>
                    <a:lnTo>
                      <a:pt x="1666568" y="0"/>
                    </a:lnTo>
                    <a:lnTo>
                      <a:pt x="1696065" y="103239"/>
                    </a:lnTo>
                    <a:lnTo>
                      <a:pt x="1917290" y="58994"/>
                    </a:lnTo>
                    <a:lnTo>
                      <a:pt x="2227007" y="162232"/>
                    </a:lnTo>
                    <a:lnTo>
                      <a:pt x="2109019" y="280219"/>
                    </a:lnTo>
                    <a:lnTo>
                      <a:pt x="1858297" y="235974"/>
                    </a:lnTo>
                    <a:lnTo>
                      <a:pt x="1710813" y="235974"/>
                    </a:lnTo>
                    <a:lnTo>
                      <a:pt x="1887794" y="383458"/>
                    </a:lnTo>
                    <a:lnTo>
                      <a:pt x="1961536" y="471948"/>
                    </a:lnTo>
                    <a:lnTo>
                      <a:pt x="2079523" y="427703"/>
                    </a:lnTo>
                    <a:lnTo>
                      <a:pt x="2197510" y="368710"/>
                    </a:lnTo>
                    <a:lnTo>
                      <a:pt x="2286000" y="324465"/>
                    </a:lnTo>
                    <a:lnTo>
                      <a:pt x="2182761" y="604684"/>
                    </a:lnTo>
                    <a:lnTo>
                      <a:pt x="1533832" y="811161"/>
                    </a:lnTo>
                    <a:lnTo>
                      <a:pt x="1533832" y="693174"/>
                    </a:lnTo>
                    <a:lnTo>
                      <a:pt x="1371600" y="737419"/>
                    </a:lnTo>
                    <a:lnTo>
                      <a:pt x="1209368" y="752168"/>
                    </a:lnTo>
                    <a:lnTo>
                      <a:pt x="1091381" y="648929"/>
                    </a:lnTo>
                    <a:lnTo>
                      <a:pt x="1091381" y="648929"/>
                    </a:lnTo>
                    <a:lnTo>
                      <a:pt x="1224116" y="398206"/>
                    </a:lnTo>
                    <a:lnTo>
                      <a:pt x="1209368" y="294968"/>
                    </a:lnTo>
                    <a:lnTo>
                      <a:pt x="1076632" y="309716"/>
                    </a:lnTo>
                    <a:lnTo>
                      <a:pt x="1017639" y="412955"/>
                    </a:lnTo>
                    <a:lnTo>
                      <a:pt x="811161" y="530942"/>
                    </a:lnTo>
                    <a:lnTo>
                      <a:pt x="811161" y="648929"/>
                    </a:lnTo>
                    <a:lnTo>
                      <a:pt x="884903" y="811161"/>
                    </a:lnTo>
                    <a:lnTo>
                      <a:pt x="796413" y="899652"/>
                    </a:lnTo>
                    <a:lnTo>
                      <a:pt x="722671" y="1076632"/>
                    </a:lnTo>
                    <a:lnTo>
                      <a:pt x="560439" y="107663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5" name="Vrije vorm 54"/>
              <p:cNvSpPr/>
              <p:nvPr/>
            </p:nvSpPr>
            <p:spPr>
              <a:xfrm>
                <a:off x="2168013" y="707923"/>
                <a:ext cx="3111910" cy="2005780"/>
              </a:xfrm>
              <a:custGeom>
                <a:avLst/>
                <a:gdLst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40" fmla="*/ 2698955 w 3111910"/>
                  <a:gd name="connsiteY40" fmla="*/ 44245 h 200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111910" h="2005780">
                    <a:moveTo>
                      <a:pt x="2698955" y="44245"/>
                    </a:moveTo>
                    <a:lnTo>
                      <a:pt x="2551471" y="147483"/>
                    </a:lnTo>
                    <a:lnTo>
                      <a:pt x="2462981" y="103238"/>
                    </a:lnTo>
                    <a:lnTo>
                      <a:pt x="2462981" y="103238"/>
                    </a:lnTo>
                    <a:lnTo>
                      <a:pt x="2462981" y="206477"/>
                    </a:lnTo>
                    <a:lnTo>
                      <a:pt x="2462981" y="206477"/>
                    </a:lnTo>
                    <a:lnTo>
                      <a:pt x="2315497" y="250722"/>
                    </a:lnTo>
                    <a:lnTo>
                      <a:pt x="2256503" y="324464"/>
                    </a:lnTo>
                    <a:lnTo>
                      <a:pt x="2182761" y="471948"/>
                    </a:lnTo>
                    <a:lnTo>
                      <a:pt x="1902542" y="530942"/>
                    </a:lnTo>
                    <a:lnTo>
                      <a:pt x="1784555" y="501445"/>
                    </a:lnTo>
                    <a:lnTo>
                      <a:pt x="1607574" y="516193"/>
                    </a:lnTo>
                    <a:lnTo>
                      <a:pt x="1533832" y="457200"/>
                    </a:lnTo>
                    <a:lnTo>
                      <a:pt x="1592826" y="412954"/>
                    </a:lnTo>
                    <a:lnTo>
                      <a:pt x="1651819" y="280219"/>
                    </a:lnTo>
                    <a:lnTo>
                      <a:pt x="1563329" y="368709"/>
                    </a:lnTo>
                    <a:lnTo>
                      <a:pt x="1474839" y="324464"/>
                    </a:lnTo>
                    <a:lnTo>
                      <a:pt x="1430593" y="280219"/>
                    </a:lnTo>
                    <a:lnTo>
                      <a:pt x="1401097" y="427703"/>
                    </a:lnTo>
                    <a:lnTo>
                      <a:pt x="1356852" y="530942"/>
                    </a:lnTo>
                    <a:lnTo>
                      <a:pt x="1165122" y="619432"/>
                    </a:lnTo>
                    <a:lnTo>
                      <a:pt x="1002890" y="766916"/>
                    </a:lnTo>
                    <a:lnTo>
                      <a:pt x="766916" y="884903"/>
                    </a:lnTo>
                    <a:lnTo>
                      <a:pt x="457200" y="988142"/>
                    </a:lnTo>
                    <a:lnTo>
                      <a:pt x="589935" y="1165122"/>
                    </a:lnTo>
                    <a:lnTo>
                      <a:pt x="634181" y="1327354"/>
                    </a:lnTo>
                    <a:lnTo>
                      <a:pt x="634181" y="1327354"/>
                    </a:lnTo>
                    <a:lnTo>
                      <a:pt x="280219" y="1430593"/>
                    </a:lnTo>
                    <a:lnTo>
                      <a:pt x="103239" y="1371600"/>
                    </a:lnTo>
                    <a:lnTo>
                      <a:pt x="58993" y="1696064"/>
                    </a:lnTo>
                    <a:lnTo>
                      <a:pt x="0" y="1902542"/>
                    </a:lnTo>
                    <a:lnTo>
                      <a:pt x="309716" y="2005780"/>
                    </a:lnTo>
                    <a:lnTo>
                      <a:pt x="663677" y="1769806"/>
                    </a:lnTo>
                    <a:lnTo>
                      <a:pt x="811161" y="1607574"/>
                    </a:lnTo>
                    <a:lnTo>
                      <a:pt x="988142" y="1386348"/>
                    </a:lnTo>
                    <a:lnTo>
                      <a:pt x="1150374" y="1371600"/>
                    </a:lnTo>
                    <a:lnTo>
                      <a:pt x="1799303" y="1047135"/>
                    </a:lnTo>
                    <a:lnTo>
                      <a:pt x="3111910" y="88490"/>
                    </a:lnTo>
                    <a:lnTo>
                      <a:pt x="2949677" y="0"/>
                    </a:lnTo>
                    <a:lnTo>
                      <a:pt x="2625213" y="132735"/>
                    </a:lnTo>
                    <a:lnTo>
                      <a:pt x="2698955" y="4424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50" name="Vrije vorm 49"/>
            <p:cNvSpPr/>
            <p:nvPr/>
          </p:nvSpPr>
          <p:spPr>
            <a:xfrm>
              <a:off x="1578077" y="294968"/>
              <a:ext cx="530942" cy="176980"/>
            </a:xfrm>
            <a:custGeom>
              <a:avLst/>
              <a:gdLst>
                <a:gd name="connsiteX0" fmla="*/ 0 w 530942"/>
                <a:gd name="connsiteY0" fmla="*/ 88490 h 176980"/>
                <a:gd name="connsiteX1" fmla="*/ 235975 w 530942"/>
                <a:gd name="connsiteY1" fmla="*/ 0 h 176980"/>
                <a:gd name="connsiteX2" fmla="*/ 412955 w 530942"/>
                <a:gd name="connsiteY2" fmla="*/ 0 h 176980"/>
                <a:gd name="connsiteX3" fmla="*/ 530942 w 530942"/>
                <a:gd name="connsiteY3" fmla="*/ 58993 h 176980"/>
                <a:gd name="connsiteX4" fmla="*/ 383458 w 530942"/>
                <a:gd name="connsiteY4" fmla="*/ 132735 h 176980"/>
                <a:gd name="connsiteX5" fmla="*/ 309717 w 530942"/>
                <a:gd name="connsiteY5" fmla="*/ 176980 h 176980"/>
                <a:gd name="connsiteX6" fmla="*/ 103239 w 530942"/>
                <a:gd name="connsiteY6" fmla="*/ 162232 h 176980"/>
                <a:gd name="connsiteX7" fmla="*/ 0 w 530942"/>
                <a:gd name="connsiteY7" fmla="*/ 88490 h 17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942" h="176980">
                  <a:moveTo>
                    <a:pt x="0" y="88490"/>
                  </a:moveTo>
                  <a:lnTo>
                    <a:pt x="235975" y="0"/>
                  </a:lnTo>
                  <a:lnTo>
                    <a:pt x="412955" y="0"/>
                  </a:lnTo>
                  <a:lnTo>
                    <a:pt x="530942" y="58993"/>
                  </a:lnTo>
                  <a:lnTo>
                    <a:pt x="383458" y="132735"/>
                  </a:lnTo>
                  <a:lnTo>
                    <a:pt x="309717" y="176980"/>
                  </a:lnTo>
                  <a:lnTo>
                    <a:pt x="103239" y="162232"/>
                  </a:lnTo>
                  <a:lnTo>
                    <a:pt x="0" y="8849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1" name="Vrije vorm 50"/>
            <p:cNvSpPr/>
            <p:nvPr/>
          </p:nvSpPr>
          <p:spPr>
            <a:xfrm>
              <a:off x="2551471" y="914400"/>
              <a:ext cx="427703" cy="575187"/>
            </a:xfrm>
            <a:custGeom>
              <a:avLst/>
              <a:gdLst>
                <a:gd name="connsiteX0" fmla="*/ 117987 w 427703"/>
                <a:gd name="connsiteY0" fmla="*/ 0 h 575187"/>
                <a:gd name="connsiteX1" fmla="*/ 191729 w 427703"/>
                <a:gd name="connsiteY1" fmla="*/ 162232 h 575187"/>
                <a:gd name="connsiteX2" fmla="*/ 339213 w 427703"/>
                <a:gd name="connsiteY2" fmla="*/ 309716 h 575187"/>
                <a:gd name="connsiteX3" fmla="*/ 427703 w 427703"/>
                <a:gd name="connsiteY3" fmla="*/ 457200 h 575187"/>
                <a:gd name="connsiteX4" fmla="*/ 427703 w 427703"/>
                <a:gd name="connsiteY4" fmla="*/ 530942 h 575187"/>
                <a:gd name="connsiteX5" fmla="*/ 294968 w 427703"/>
                <a:gd name="connsiteY5" fmla="*/ 560439 h 575187"/>
                <a:gd name="connsiteX6" fmla="*/ 0 w 427703"/>
                <a:gd name="connsiteY6" fmla="*/ 575187 h 575187"/>
                <a:gd name="connsiteX7" fmla="*/ 191729 w 427703"/>
                <a:gd name="connsiteY7" fmla="*/ 339213 h 575187"/>
                <a:gd name="connsiteX8" fmla="*/ 103239 w 427703"/>
                <a:gd name="connsiteY8" fmla="*/ 250723 h 575187"/>
                <a:gd name="connsiteX9" fmla="*/ 58994 w 427703"/>
                <a:gd name="connsiteY9" fmla="*/ 88490 h 575187"/>
                <a:gd name="connsiteX10" fmla="*/ 117987 w 427703"/>
                <a:gd name="connsiteY10" fmla="*/ 0 h 5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7703" h="575187">
                  <a:moveTo>
                    <a:pt x="117987" y="0"/>
                  </a:moveTo>
                  <a:lnTo>
                    <a:pt x="191729" y="162232"/>
                  </a:lnTo>
                  <a:lnTo>
                    <a:pt x="339213" y="309716"/>
                  </a:lnTo>
                  <a:lnTo>
                    <a:pt x="427703" y="457200"/>
                  </a:lnTo>
                  <a:lnTo>
                    <a:pt x="427703" y="530942"/>
                  </a:lnTo>
                  <a:lnTo>
                    <a:pt x="294968" y="560439"/>
                  </a:lnTo>
                  <a:lnTo>
                    <a:pt x="0" y="575187"/>
                  </a:lnTo>
                  <a:lnTo>
                    <a:pt x="191729" y="339213"/>
                  </a:lnTo>
                  <a:lnTo>
                    <a:pt x="103239" y="250723"/>
                  </a:lnTo>
                  <a:lnTo>
                    <a:pt x="58994" y="88490"/>
                  </a:lnTo>
                  <a:lnTo>
                    <a:pt x="11798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2" name="Vrije vorm 51"/>
            <p:cNvSpPr/>
            <p:nvPr/>
          </p:nvSpPr>
          <p:spPr>
            <a:xfrm>
              <a:off x="2256503" y="1135626"/>
              <a:ext cx="235974" cy="309716"/>
            </a:xfrm>
            <a:custGeom>
              <a:avLst/>
              <a:gdLst>
                <a:gd name="connsiteX0" fmla="*/ 0 w 235974"/>
                <a:gd name="connsiteY0" fmla="*/ 221226 h 309716"/>
                <a:gd name="connsiteX1" fmla="*/ 29497 w 235974"/>
                <a:gd name="connsiteY1" fmla="*/ 147484 h 309716"/>
                <a:gd name="connsiteX2" fmla="*/ 29497 w 235974"/>
                <a:gd name="connsiteY2" fmla="*/ 147484 h 309716"/>
                <a:gd name="connsiteX3" fmla="*/ 191729 w 235974"/>
                <a:gd name="connsiteY3" fmla="*/ 0 h 309716"/>
                <a:gd name="connsiteX4" fmla="*/ 191729 w 235974"/>
                <a:gd name="connsiteY4" fmla="*/ 0 h 309716"/>
                <a:gd name="connsiteX5" fmla="*/ 235974 w 235974"/>
                <a:gd name="connsiteY5" fmla="*/ 103239 h 309716"/>
                <a:gd name="connsiteX6" fmla="*/ 191729 w 235974"/>
                <a:gd name="connsiteY6" fmla="*/ 206477 h 309716"/>
                <a:gd name="connsiteX7" fmla="*/ 132736 w 235974"/>
                <a:gd name="connsiteY7" fmla="*/ 235974 h 309716"/>
                <a:gd name="connsiteX8" fmla="*/ 0 w 235974"/>
                <a:gd name="connsiteY8" fmla="*/ 309716 h 309716"/>
                <a:gd name="connsiteX9" fmla="*/ 0 w 235974"/>
                <a:gd name="connsiteY9" fmla="*/ 221226 h 30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974" h="309716">
                  <a:moveTo>
                    <a:pt x="0" y="221226"/>
                  </a:moveTo>
                  <a:lnTo>
                    <a:pt x="29497" y="147484"/>
                  </a:lnTo>
                  <a:lnTo>
                    <a:pt x="29497" y="147484"/>
                  </a:lnTo>
                  <a:lnTo>
                    <a:pt x="191729" y="0"/>
                  </a:lnTo>
                  <a:lnTo>
                    <a:pt x="191729" y="0"/>
                  </a:lnTo>
                  <a:lnTo>
                    <a:pt x="235974" y="103239"/>
                  </a:lnTo>
                  <a:lnTo>
                    <a:pt x="191729" y="206477"/>
                  </a:lnTo>
                  <a:lnTo>
                    <a:pt x="132736" y="235974"/>
                  </a:lnTo>
                  <a:lnTo>
                    <a:pt x="0" y="309716"/>
                  </a:lnTo>
                  <a:lnTo>
                    <a:pt x="0" y="22122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/>
          <a:srcRect r="63636" b="81882"/>
          <a:stretch>
            <a:fillRect/>
          </a:stretch>
        </p:blipFill>
        <p:spPr bwMode="auto">
          <a:xfrm>
            <a:off x="3359698" y="1281104"/>
            <a:ext cx="2592287" cy="5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kstvak 57"/>
          <p:cNvSpPr txBox="1"/>
          <p:nvPr/>
        </p:nvSpPr>
        <p:spPr>
          <a:xfrm>
            <a:off x="6456041" y="105273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Europa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9192344" y="162880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Azië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6167438" y="414908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Afrika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69A374-E1AE-8B6F-59C4-7F7299E4D385}"/>
              </a:ext>
            </a:extLst>
          </p:cNvPr>
          <p:cNvSpPr/>
          <p:nvPr/>
        </p:nvSpPr>
        <p:spPr>
          <a:xfrm>
            <a:off x="10694925" y="0"/>
            <a:ext cx="149707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3882B4E-1B24-4BE9-6175-3AAE851700C7}"/>
              </a:ext>
            </a:extLst>
          </p:cNvPr>
          <p:cNvSpPr/>
          <p:nvPr/>
        </p:nvSpPr>
        <p:spPr>
          <a:xfrm>
            <a:off x="-18936" y="10620"/>
            <a:ext cx="1443204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AD7DA069-6276-47FD-79C0-CB41C780D578}"/>
              </a:ext>
            </a:extLst>
          </p:cNvPr>
          <p:cNvGrpSpPr/>
          <p:nvPr/>
        </p:nvGrpSpPr>
        <p:grpSpPr>
          <a:xfrm>
            <a:off x="3359698" y="2420888"/>
            <a:ext cx="2592287" cy="1971676"/>
            <a:chOff x="3359698" y="2420888"/>
            <a:chExt cx="2592287" cy="1971676"/>
          </a:xfrm>
        </p:grpSpPr>
        <p:grpSp>
          <p:nvGrpSpPr>
            <p:cNvPr id="95" name="Groep 94"/>
            <p:cNvGrpSpPr/>
            <p:nvPr/>
          </p:nvGrpSpPr>
          <p:grpSpPr>
            <a:xfrm>
              <a:off x="3359698" y="2420888"/>
              <a:ext cx="2592287" cy="1971676"/>
              <a:chOff x="1835697" y="2420888"/>
              <a:chExt cx="2592287" cy="1971676"/>
            </a:xfrm>
          </p:grpSpPr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36632" r="63636"/>
              <a:stretch>
                <a:fillRect/>
              </a:stretch>
            </p:blipFill>
            <p:spPr bwMode="auto">
              <a:xfrm>
                <a:off x="1835697" y="2420888"/>
                <a:ext cx="2592287" cy="1971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4" name="Tekstvak 73"/>
              <p:cNvSpPr txBox="1"/>
              <p:nvPr/>
            </p:nvSpPr>
            <p:spPr>
              <a:xfrm>
                <a:off x="2771800" y="3369335"/>
                <a:ext cx="633443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Algeria</a:t>
                </a:r>
                <a:endPara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Tekstvak 74"/>
              <p:cNvSpPr txBox="1"/>
              <p:nvPr/>
            </p:nvSpPr>
            <p:spPr>
              <a:xfrm>
                <a:off x="2051720" y="2937287"/>
                <a:ext cx="74950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Morocco</a:t>
                </a:r>
                <a:endPara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1" name="Tekstvak 90"/>
            <p:cNvSpPr txBox="1"/>
            <p:nvPr/>
          </p:nvSpPr>
          <p:spPr>
            <a:xfrm>
              <a:off x="5069640" y="2804976"/>
              <a:ext cx="6737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Tunesië</a:t>
              </a:r>
            </a:p>
          </p:txBody>
        </p:sp>
        <p:sp>
          <p:nvSpPr>
            <p:cNvPr id="92" name="Tekstvak 91"/>
            <p:cNvSpPr txBox="1"/>
            <p:nvPr/>
          </p:nvSpPr>
          <p:spPr>
            <a:xfrm>
              <a:off x="4295801" y="3369336"/>
              <a:ext cx="63504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Algerië</a:t>
              </a:r>
              <a:endParaRPr lang="nl-B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Tekstvak 92"/>
            <p:cNvSpPr txBox="1"/>
            <p:nvPr/>
          </p:nvSpPr>
          <p:spPr>
            <a:xfrm>
              <a:off x="3575721" y="2937288"/>
              <a:ext cx="75713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Marokko</a:t>
              </a:r>
            </a:p>
          </p:txBody>
        </p:sp>
      </p:grpSp>
      <p:grpSp>
        <p:nvGrpSpPr>
          <p:cNvPr id="94" name="Groep 93"/>
          <p:cNvGrpSpPr/>
          <p:nvPr/>
        </p:nvGrpSpPr>
        <p:grpSpPr>
          <a:xfrm>
            <a:off x="8760296" y="2420888"/>
            <a:ext cx="1728192" cy="1512168"/>
            <a:chOff x="7236296" y="2420888"/>
            <a:chExt cx="1728192" cy="1512168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758" t="37028" b="14372"/>
            <a:stretch>
              <a:fillRect/>
            </a:stretch>
          </p:blipFill>
          <p:spPr bwMode="auto">
            <a:xfrm>
              <a:off x="7236296" y="2420888"/>
              <a:ext cx="1728192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kstvak 68"/>
            <p:cNvSpPr txBox="1"/>
            <p:nvPr/>
          </p:nvSpPr>
          <p:spPr>
            <a:xfrm>
              <a:off x="7452320" y="2780928"/>
              <a:ext cx="94628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Afghanistan</a:t>
              </a:r>
            </a:p>
          </p:txBody>
        </p:sp>
        <p:sp>
          <p:nvSpPr>
            <p:cNvPr id="70" name="Tekstvak 69"/>
            <p:cNvSpPr txBox="1"/>
            <p:nvPr/>
          </p:nvSpPr>
          <p:spPr>
            <a:xfrm>
              <a:off x="8172400" y="3140968"/>
              <a:ext cx="7202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Pakistan</a:t>
              </a:r>
            </a:p>
          </p:txBody>
        </p:sp>
      </p:grpSp>
      <p:grpSp>
        <p:nvGrpSpPr>
          <p:cNvPr id="9" name="Groep 97">
            <a:extLst>
              <a:ext uri="{FF2B5EF4-FFF2-40B4-BE49-F238E27FC236}">
                <a16:creationId xmlns:a16="http://schemas.microsoft.com/office/drawing/2014/main" id="{A530BEC4-470F-2DB7-30B4-F73DB8F2A4AE}"/>
              </a:ext>
            </a:extLst>
          </p:cNvPr>
          <p:cNvGrpSpPr/>
          <p:nvPr/>
        </p:nvGrpSpPr>
        <p:grpSpPr>
          <a:xfrm>
            <a:off x="6528048" y="1268761"/>
            <a:ext cx="1872208" cy="3111461"/>
            <a:chOff x="5004048" y="1268760"/>
            <a:chExt cx="1872208" cy="311146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6F7B608-B687-000A-4AC4-165FE99EF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444" r="29293"/>
            <a:stretch>
              <a:fillRect/>
            </a:stretch>
          </p:blipFill>
          <p:spPr bwMode="auto">
            <a:xfrm>
              <a:off x="5004048" y="1268760"/>
              <a:ext cx="1872208" cy="311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FD4E06D9-6566-FBBC-AE6E-525CE9C4C673}"/>
                </a:ext>
              </a:extLst>
            </p:cNvPr>
            <p:cNvSpPr txBox="1"/>
            <p:nvPr/>
          </p:nvSpPr>
          <p:spPr>
            <a:xfrm>
              <a:off x="5508104" y="2708920"/>
              <a:ext cx="49667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Syrië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F12B9EA7-8064-EDCF-E025-CDC3EC3E3266}"/>
                </a:ext>
              </a:extLst>
            </p:cNvPr>
            <p:cNvSpPr txBox="1"/>
            <p:nvPr/>
          </p:nvSpPr>
          <p:spPr>
            <a:xfrm>
              <a:off x="6084168" y="2852936"/>
              <a:ext cx="42652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Irak</a:t>
              </a:r>
            </a:p>
          </p:txBody>
        </p:sp>
      </p:grp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2C3C592-5D97-0B64-43FA-84019C309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2" y="5079945"/>
            <a:ext cx="2533650" cy="16859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68BB9C48-9EFF-4F66-FDDC-53376A542E29}"/>
              </a:ext>
            </a:extLst>
          </p:cNvPr>
          <p:cNvCxnSpPr>
            <a:cxnSpLocks/>
          </p:cNvCxnSpPr>
          <p:nvPr/>
        </p:nvCxnSpPr>
        <p:spPr>
          <a:xfrm flipH="1" flipV="1">
            <a:off x="5009345" y="1623767"/>
            <a:ext cx="2454807" cy="99933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A6F3225A-5169-5634-855F-B0F83425B150}"/>
              </a:ext>
            </a:extLst>
          </p:cNvPr>
          <p:cNvCxnSpPr>
            <a:cxnSpLocks/>
          </p:cNvCxnSpPr>
          <p:nvPr/>
        </p:nvCxnSpPr>
        <p:spPr>
          <a:xfrm>
            <a:off x="5021871" y="1547917"/>
            <a:ext cx="2429754" cy="9862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A292C091-2696-39A0-A390-ACF70D5B99DA}"/>
              </a:ext>
            </a:extLst>
          </p:cNvPr>
          <p:cNvSpPr txBox="1"/>
          <p:nvPr/>
        </p:nvSpPr>
        <p:spPr>
          <a:xfrm>
            <a:off x="1491702" y="148762"/>
            <a:ext cx="24837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2003</a:t>
            </a:r>
          </a:p>
          <a:p>
            <a:r>
              <a:rPr lang="nl-BE" sz="1400" b="0" i="0" dirty="0">
                <a:effectLst/>
              </a:rPr>
              <a:t>Irak oorlog tussen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b="0" i="0" dirty="0">
                <a:effectLst/>
              </a:rPr>
              <a:t>UK &amp; VS (“War on </a:t>
            </a:r>
            <a:r>
              <a:rPr lang="nl-BE" sz="1400" b="0" i="0" dirty="0" err="1">
                <a:effectLst/>
              </a:rPr>
              <a:t>Terror</a:t>
            </a:r>
            <a:r>
              <a:rPr lang="nl-BE" sz="1400" b="0" i="0" dirty="0">
                <a:effectLst/>
              </a:rPr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Iraakse tak van al Qaida</a:t>
            </a:r>
            <a:endParaRPr lang="nl-BE" sz="1400" b="0" i="0" dirty="0">
              <a:effectLst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27D8CFB8-CEA2-2ACD-0A20-75F44350D7DF}"/>
              </a:ext>
            </a:extLst>
          </p:cNvPr>
          <p:cNvSpPr txBox="1"/>
          <p:nvPr/>
        </p:nvSpPr>
        <p:spPr>
          <a:xfrm>
            <a:off x="1491702" y="1263468"/>
            <a:ext cx="336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2005-2006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b="0" i="0" dirty="0">
                <a:effectLst/>
              </a:rPr>
              <a:t>Oprichting </a:t>
            </a:r>
            <a:r>
              <a:rPr lang="nl-BE" sz="1400" dirty="0"/>
              <a:t>Islamitische Staat in Irak (ISI)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1673C31-F10B-4825-46A9-D8EC6101479F}"/>
              </a:ext>
            </a:extLst>
          </p:cNvPr>
          <p:cNvSpPr txBox="1"/>
          <p:nvPr/>
        </p:nvSpPr>
        <p:spPr>
          <a:xfrm>
            <a:off x="1501224" y="1919268"/>
            <a:ext cx="2980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Start van Syrische burgeroorlog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Oprichting </a:t>
            </a:r>
            <a:r>
              <a:rPr lang="nl-BE" sz="1400" i="1" dirty="0"/>
              <a:t>Jabhat al-Nusra </a:t>
            </a:r>
            <a:r>
              <a:rPr lang="nl-BE" sz="1400" dirty="0"/>
              <a:t>in Syrië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Breuk met al Qaida</a:t>
            </a:r>
            <a:endParaRPr lang="nl-BE" sz="1100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3B81723-A260-C584-8E9D-279991D8F897}"/>
              </a:ext>
            </a:extLst>
          </p:cNvPr>
          <p:cNvSpPr txBox="1"/>
          <p:nvPr/>
        </p:nvSpPr>
        <p:spPr>
          <a:xfrm>
            <a:off x="1500243" y="4194345"/>
            <a:ext cx="4595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Islamitische Staat in Irak en de Levant (ISIL) </a:t>
            </a: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ISIS → IS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Verovering </a:t>
            </a:r>
            <a:r>
              <a:rPr lang="nl-BE" sz="1400" dirty="0" err="1"/>
              <a:t>Derna</a:t>
            </a:r>
            <a:r>
              <a:rPr lang="nl-BE" sz="1400" dirty="0"/>
              <a:t> in Libië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i="1" kern="0" dirty="0">
                <a:effectLst/>
                <a:ea typeface="Calibri" panose="020F0502020204030204" pitchFamily="34" charset="0"/>
              </a:rPr>
              <a:t>Ansar al Sharia</a:t>
            </a:r>
            <a:r>
              <a:rPr lang="nl-BE" sz="1400" kern="0" dirty="0">
                <a:effectLst/>
                <a:ea typeface="Calibri" panose="020F0502020204030204" pitchFamily="34" charset="0"/>
              </a:rPr>
              <a:t> – </a:t>
            </a:r>
            <a:r>
              <a:rPr lang="nl-BE" sz="1400" i="1" kern="0" dirty="0">
                <a:effectLst/>
                <a:ea typeface="Calibri" panose="020F0502020204030204" pitchFamily="34" charset="0"/>
              </a:rPr>
              <a:t>Tunesië </a:t>
            </a:r>
            <a:r>
              <a:rPr lang="nl-BE" sz="1400" kern="0" dirty="0">
                <a:effectLst/>
                <a:ea typeface="Calibri" panose="020F0502020204030204" pitchFamily="34" charset="0"/>
              </a:rPr>
              <a:t>sluit</a:t>
            </a:r>
            <a:r>
              <a:rPr lang="nl-BE" sz="1400" kern="0" dirty="0">
                <a:ea typeface="Calibri" panose="020F0502020204030204" pitchFamily="34" charset="0"/>
              </a:rPr>
              <a:t> aan</a:t>
            </a:r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Internationale coalitie tegen</a:t>
            </a:r>
            <a:r>
              <a:rPr lang="nl-BE" sz="1400" i="1" dirty="0"/>
              <a:t> Daesh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0D6E16B-3100-8DB1-F052-2FF274ADD37A}"/>
              </a:ext>
            </a:extLst>
          </p:cNvPr>
          <p:cNvSpPr txBox="1"/>
          <p:nvPr/>
        </p:nvSpPr>
        <p:spPr>
          <a:xfrm>
            <a:off x="1511466" y="5556837"/>
            <a:ext cx="4243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2014-2016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/>
              <a:t>Syriëgangers, “home </a:t>
            </a:r>
            <a:r>
              <a:rPr lang="nl-BE" sz="1400" dirty="0" err="1"/>
              <a:t>grown</a:t>
            </a:r>
            <a:r>
              <a:rPr lang="nl-BE" sz="1400" dirty="0"/>
              <a:t>” en returnees</a:t>
            </a:r>
            <a:endParaRPr lang="nl-B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Aanslagen in Europa</a:t>
            </a:r>
            <a:endParaRPr lang="nl-BE" sz="800" i="1" dirty="0"/>
          </a:p>
        </p:txBody>
      </p:sp>
      <p:sp>
        <p:nvSpPr>
          <p:cNvPr id="26" name="Ovaal 25">
            <a:hlinkClick r:id="rId4" action="ppaction://hlinksldjump"/>
            <a:extLst>
              <a:ext uri="{FF2B5EF4-FFF2-40B4-BE49-F238E27FC236}">
                <a16:creationId xmlns:a16="http://schemas.microsoft.com/office/drawing/2014/main" id="{6ED1EDC1-CF20-FAF1-B0C1-D326D9F144E7}"/>
              </a:ext>
            </a:extLst>
          </p:cNvPr>
          <p:cNvSpPr/>
          <p:nvPr/>
        </p:nvSpPr>
        <p:spPr>
          <a:xfrm>
            <a:off x="11275418" y="6156887"/>
            <a:ext cx="383137" cy="3555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136E05A7-9135-748C-47D2-53BFF95D7B2C}"/>
              </a:ext>
            </a:extLst>
          </p:cNvPr>
          <p:cNvCxnSpPr>
            <a:cxnSpLocks/>
            <a:stCxn id="12" idx="3"/>
            <a:endCxn id="69" idx="1"/>
          </p:cNvCxnSpPr>
          <p:nvPr/>
        </p:nvCxnSpPr>
        <p:spPr>
          <a:xfrm flipV="1">
            <a:off x="8034695" y="2919428"/>
            <a:ext cx="941625" cy="720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497DB615-0564-3AF3-D619-13B4EA41AE4D}"/>
              </a:ext>
            </a:extLst>
          </p:cNvPr>
          <p:cNvCxnSpPr>
            <a:cxnSpLocks/>
            <a:stCxn id="91" idx="3"/>
            <a:endCxn id="69" idx="1"/>
          </p:cNvCxnSpPr>
          <p:nvPr/>
        </p:nvCxnSpPr>
        <p:spPr>
          <a:xfrm flipV="1">
            <a:off x="5743351" y="2919428"/>
            <a:ext cx="3232969" cy="240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ingslijn: gekromd 13">
            <a:extLst>
              <a:ext uri="{FF2B5EF4-FFF2-40B4-BE49-F238E27FC236}">
                <a16:creationId xmlns:a16="http://schemas.microsoft.com/office/drawing/2014/main" id="{9E479CB9-C329-A90A-19EC-06EF458F7804}"/>
              </a:ext>
            </a:extLst>
          </p:cNvPr>
          <p:cNvCxnSpPr>
            <a:cxnSpLocks/>
            <a:stCxn id="12" idx="0"/>
            <a:endCxn id="11" idx="0"/>
          </p:cNvCxnSpPr>
          <p:nvPr/>
        </p:nvCxnSpPr>
        <p:spPr>
          <a:xfrm rot="16200000" flipV="1">
            <a:off x="7478929" y="2510433"/>
            <a:ext cx="144016" cy="540991"/>
          </a:xfrm>
          <a:prstGeom prst="curvedConnector3">
            <a:avLst>
              <a:gd name="adj1" fmla="val 493656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0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6F5AB17-BBC6-89BD-E98A-DFD88AF8543D}"/>
              </a:ext>
            </a:extLst>
          </p:cNvPr>
          <p:cNvSpPr/>
          <p:nvPr/>
        </p:nvSpPr>
        <p:spPr>
          <a:xfrm>
            <a:off x="-18265" y="0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bg1"/>
              </a:solidFill>
            </a:endParaRPr>
          </a:p>
        </p:txBody>
      </p:sp>
      <p:grpSp>
        <p:nvGrpSpPr>
          <p:cNvPr id="6" name="Groep 11">
            <a:extLst>
              <a:ext uri="{FF2B5EF4-FFF2-40B4-BE49-F238E27FC236}">
                <a16:creationId xmlns:a16="http://schemas.microsoft.com/office/drawing/2014/main" id="{9F55526A-3840-AC17-43EF-8C716D3993D5}"/>
              </a:ext>
            </a:extLst>
          </p:cNvPr>
          <p:cNvGrpSpPr/>
          <p:nvPr/>
        </p:nvGrpSpPr>
        <p:grpSpPr>
          <a:xfrm>
            <a:off x="2423765" y="3482645"/>
            <a:ext cx="7272808" cy="216024"/>
            <a:chOff x="1691680" y="3573339"/>
            <a:chExt cx="7272808" cy="216024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6753546F-AB05-585F-CA4C-9C0DADE3BAA0}"/>
                </a:ext>
              </a:extLst>
            </p:cNvPr>
            <p:cNvSpPr/>
            <p:nvPr/>
          </p:nvSpPr>
          <p:spPr>
            <a:xfrm>
              <a:off x="1691680" y="3573339"/>
              <a:ext cx="2448272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400" b="1" dirty="0">
                  <a:solidFill>
                    <a:srgbClr val="FF0000"/>
                  </a:solidFill>
                </a:rPr>
                <a:t>2014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CEBC1F48-4AF1-5EAF-5900-4AEE661DB324}"/>
                </a:ext>
              </a:extLst>
            </p:cNvPr>
            <p:cNvSpPr/>
            <p:nvPr/>
          </p:nvSpPr>
          <p:spPr>
            <a:xfrm>
              <a:off x="4139952" y="3573339"/>
              <a:ext cx="2448272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400" b="1" dirty="0">
                  <a:solidFill>
                    <a:srgbClr val="FF0000"/>
                  </a:solidFill>
                </a:rPr>
                <a:t>2015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94E057E3-91E3-2B2C-B681-24DE11C7D58C}"/>
                </a:ext>
              </a:extLst>
            </p:cNvPr>
            <p:cNvSpPr/>
            <p:nvPr/>
          </p:nvSpPr>
          <p:spPr>
            <a:xfrm>
              <a:off x="6516216" y="3573339"/>
              <a:ext cx="2448272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400" b="1" dirty="0">
                  <a:solidFill>
                    <a:srgbClr val="FF0000"/>
                  </a:solidFill>
                </a:rPr>
                <a:t>2016</a:t>
              </a:r>
            </a:p>
          </p:txBody>
        </p:sp>
      </p:grpSp>
      <p:grpSp>
        <p:nvGrpSpPr>
          <p:cNvPr id="10" name="Groep 32">
            <a:extLst>
              <a:ext uri="{FF2B5EF4-FFF2-40B4-BE49-F238E27FC236}">
                <a16:creationId xmlns:a16="http://schemas.microsoft.com/office/drawing/2014/main" id="{3EBFAA14-6534-A89C-2BA8-2CAFE9B7532B}"/>
              </a:ext>
            </a:extLst>
          </p:cNvPr>
          <p:cNvGrpSpPr/>
          <p:nvPr/>
        </p:nvGrpSpPr>
        <p:grpSpPr>
          <a:xfrm>
            <a:off x="2711797" y="3698348"/>
            <a:ext cx="1512168" cy="1152847"/>
            <a:chOff x="1979712" y="3789041"/>
            <a:chExt cx="1512168" cy="1152847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A5DC5EF2-DD44-99EC-40A9-3DD5AD6D23C5}"/>
                </a:ext>
              </a:extLst>
            </p:cNvPr>
            <p:cNvSpPr txBox="1"/>
            <p:nvPr/>
          </p:nvSpPr>
          <p:spPr>
            <a:xfrm>
              <a:off x="1979712" y="4295557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24 Mei 2014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Aanslag Joods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Museum Brussel</a:t>
              </a:r>
            </a:p>
          </p:txBody>
        </p:sp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273B646B-2980-3AC9-E377-FAC33357A1A9}"/>
                </a:ext>
              </a:extLst>
            </p:cNvPr>
            <p:cNvCxnSpPr/>
            <p:nvPr/>
          </p:nvCxnSpPr>
          <p:spPr>
            <a:xfrm flipH="1" flipV="1">
              <a:off x="2699792" y="3789041"/>
              <a:ext cx="546" cy="50405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ep 35">
            <a:extLst>
              <a:ext uri="{FF2B5EF4-FFF2-40B4-BE49-F238E27FC236}">
                <a16:creationId xmlns:a16="http://schemas.microsoft.com/office/drawing/2014/main" id="{E2A720F5-12CC-BA3B-C5AA-5C775763F82C}"/>
              </a:ext>
            </a:extLst>
          </p:cNvPr>
          <p:cNvGrpSpPr/>
          <p:nvPr/>
        </p:nvGrpSpPr>
        <p:grpSpPr>
          <a:xfrm>
            <a:off x="5736133" y="2404638"/>
            <a:ext cx="1584176" cy="1077684"/>
            <a:chOff x="5220072" y="2566819"/>
            <a:chExt cx="1584176" cy="1077684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88397629-7BA2-ECD7-42F5-68FF25DC94C6}"/>
                </a:ext>
              </a:extLst>
            </p:cNvPr>
            <p:cNvSpPr txBox="1"/>
            <p:nvPr/>
          </p:nvSpPr>
          <p:spPr>
            <a:xfrm>
              <a:off x="5220072" y="2566819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13 November 2015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Aanslag Parijs</a:t>
              </a:r>
            </a:p>
            <a:p>
              <a:pPr algn="ctr"/>
              <a:r>
                <a:rPr lang="nl-BE" sz="12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Bataclan</a:t>
              </a:r>
              <a:endParaRPr lang="nl-BE" sz="12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1E3EE7F5-387B-FB7E-36E1-8D5B08058ECB}"/>
                </a:ext>
              </a:extLst>
            </p:cNvPr>
            <p:cNvCxnSpPr/>
            <p:nvPr/>
          </p:nvCxnSpPr>
          <p:spPr>
            <a:xfrm>
              <a:off x="6300192" y="3213150"/>
              <a:ext cx="0" cy="43135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ep 37">
            <a:extLst>
              <a:ext uri="{FF2B5EF4-FFF2-40B4-BE49-F238E27FC236}">
                <a16:creationId xmlns:a16="http://schemas.microsoft.com/office/drawing/2014/main" id="{704BA482-5FBF-376F-8A67-BB31856EF6E9}"/>
              </a:ext>
            </a:extLst>
          </p:cNvPr>
          <p:cNvGrpSpPr/>
          <p:nvPr/>
        </p:nvGrpSpPr>
        <p:grpSpPr>
          <a:xfrm>
            <a:off x="7176292" y="2404638"/>
            <a:ext cx="1800028" cy="1077684"/>
            <a:chOff x="7524327" y="4367044"/>
            <a:chExt cx="1800028" cy="1077684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A2D82307-B0E9-1F5F-7F5C-7A3AD3BDB5EB}"/>
                </a:ext>
              </a:extLst>
            </p:cNvPr>
            <p:cNvSpPr txBox="1"/>
            <p:nvPr/>
          </p:nvSpPr>
          <p:spPr>
            <a:xfrm>
              <a:off x="7524327" y="4367044"/>
              <a:ext cx="1800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22 Maart 2016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Aanslagen Brussel</a:t>
              </a:r>
            </a:p>
            <a:p>
              <a:pPr algn="ctr"/>
              <a:r>
                <a:rPr lang="nl-BE" sz="12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Zaventem</a:t>
              </a:r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 &amp; Maalbeek</a:t>
              </a:r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3EA2C8C5-9C32-AFB2-DB79-6DF5851023B9}"/>
                </a:ext>
              </a:extLst>
            </p:cNvPr>
            <p:cNvCxnSpPr/>
            <p:nvPr/>
          </p:nvCxnSpPr>
          <p:spPr>
            <a:xfrm flipH="1">
              <a:off x="8028384" y="5013375"/>
              <a:ext cx="725" cy="43135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ep 34">
            <a:extLst>
              <a:ext uri="{FF2B5EF4-FFF2-40B4-BE49-F238E27FC236}">
                <a16:creationId xmlns:a16="http://schemas.microsoft.com/office/drawing/2014/main" id="{CE6CAD1D-855F-EC17-028F-A95093E90650}"/>
              </a:ext>
            </a:extLst>
          </p:cNvPr>
          <p:cNvGrpSpPr/>
          <p:nvPr/>
        </p:nvGrpSpPr>
        <p:grpSpPr>
          <a:xfrm>
            <a:off x="4367981" y="3698669"/>
            <a:ext cx="1440160" cy="1150064"/>
            <a:chOff x="3635896" y="3789363"/>
            <a:chExt cx="1440160" cy="1150064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42192A61-64F8-D439-F737-5838BEDB7746}"/>
                </a:ext>
              </a:extLst>
            </p:cNvPr>
            <p:cNvSpPr txBox="1"/>
            <p:nvPr/>
          </p:nvSpPr>
          <p:spPr>
            <a:xfrm>
              <a:off x="3635896" y="4293096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15 Januari 2015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Politie Actie</a:t>
              </a:r>
            </a:p>
            <a:p>
              <a:pPr algn="ctr"/>
              <a:r>
                <a:rPr lang="nl-BE" sz="12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Verviers</a:t>
              </a:r>
              <a:endParaRPr lang="nl-BE" sz="12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id="{50AF2FFC-87B4-E0D5-1767-C2F48E5D5D20}"/>
                </a:ext>
              </a:extLst>
            </p:cNvPr>
            <p:cNvCxnSpPr/>
            <p:nvPr/>
          </p:nvCxnSpPr>
          <p:spPr>
            <a:xfrm>
              <a:off x="4283968" y="3789363"/>
              <a:ext cx="0" cy="50405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ep 36">
            <a:extLst>
              <a:ext uri="{FF2B5EF4-FFF2-40B4-BE49-F238E27FC236}">
                <a16:creationId xmlns:a16="http://schemas.microsoft.com/office/drawing/2014/main" id="{D88E9C94-11F5-F084-2A3F-D1DF034082A2}"/>
              </a:ext>
            </a:extLst>
          </p:cNvPr>
          <p:cNvGrpSpPr/>
          <p:nvPr/>
        </p:nvGrpSpPr>
        <p:grpSpPr>
          <a:xfrm>
            <a:off x="6816080" y="3698347"/>
            <a:ext cx="1583630" cy="1334557"/>
            <a:chOff x="6444010" y="3609666"/>
            <a:chExt cx="1583630" cy="1334557"/>
          </a:xfrm>
        </p:grpSpPr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AAD0E8B7-26BD-589F-422E-D771120BEA11}"/>
                </a:ext>
              </a:extLst>
            </p:cNvPr>
            <p:cNvSpPr txBox="1"/>
            <p:nvPr/>
          </p:nvSpPr>
          <p:spPr>
            <a:xfrm>
              <a:off x="6444010" y="4113226"/>
              <a:ext cx="15836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19 Maart 2016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Arrestatie </a:t>
              </a:r>
              <a:r>
                <a:rPr lang="nl-BE" sz="12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Salah</a:t>
              </a:r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BE" sz="12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Abdeslam</a:t>
              </a:r>
              <a:endParaRPr lang="nl-BE" sz="12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Brussel</a:t>
              </a:r>
            </a:p>
          </p:txBody>
        </p: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6EBD1EC0-2868-A428-7A23-BC9CB9C6D8D7}"/>
                </a:ext>
              </a:extLst>
            </p:cNvPr>
            <p:cNvCxnSpPr>
              <a:endCxn id="23" idx="0"/>
            </p:cNvCxnSpPr>
            <p:nvPr/>
          </p:nvCxnSpPr>
          <p:spPr>
            <a:xfrm flipH="1">
              <a:off x="7235825" y="3609666"/>
              <a:ext cx="1240" cy="50356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ep 35">
            <a:extLst>
              <a:ext uri="{FF2B5EF4-FFF2-40B4-BE49-F238E27FC236}">
                <a16:creationId xmlns:a16="http://schemas.microsoft.com/office/drawing/2014/main" id="{1877333D-C60A-CA25-ABAE-994D345316E1}"/>
              </a:ext>
            </a:extLst>
          </p:cNvPr>
          <p:cNvGrpSpPr/>
          <p:nvPr/>
        </p:nvGrpSpPr>
        <p:grpSpPr>
          <a:xfrm>
            <a:off x="3863752" y="2420888"/>
            <a:ext cx="1584176" cy="1077684"/>
            <a:chOff x="5220072" y="2566819"/>
            <a:chExt cx="1584176" cy="1077684"/>
          </a:xfrm>
        </p:grpSpPr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A0AC820F-C95B-2B3A-6C2D-2A09A497CC97}"/>
                </a:ext>
              </a:extLst>
            </p:cNvPr>
            <p:cNvSpPr txBox="1"/>
            <p:nvPr/>
          </p:nvSpPr>
          <p:spPr>
            <a:xfrm>
              <a:off x="5220072" y="2566819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7 Januari 2015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Aanslag Parijs</a:t>
              </a:r>
            </a:p>
            <a:p>
              <a:pPr algn="ctr"/>
              <a:r>
                <a:rPr lang="nl-BE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Charlie </a:t>
              </a:r>
              <a:r>
                <a:rPr lang="nl-BE" sz="1200" dirty="0" err="1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Hebdo</a:t>
              </a:r>
              <a:endParaRPr lang="nl-BE" sz="12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F122C847-95FA-A7C1-04BD-4D2644D36EF4}"/>
                </a:ext>
              </a:extLst>
            </p:cNvPr>
            <p:cNvCxnSpPr/>
            <p:nvPr/>
          </p:nvCxnSpPr>
          <p:spPr>
            <a:xfrm>
              <a:off x="6300192" y="3213150"/>
              <a:ext cx="0" cy="43135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al 27">
            <a:hlinkClick r:id="rId2" action="ppaction://hlinksldjump"/>
            <a:extLst>
              <a:ext uri="{FF2B5EF4-FFF2-40B4-BE49-F238E27FC236}">
                <a16:creationId xmlns:a16="http://schemas.microsoft.com/office/drawing/2014/main" id="{AFA9D271-B1DE-4F34-6CAF-B126C2182E42}"/>
              </a:ext>
            </a:extLst>
          </p:cNvPr>
          <p:cNvSpPr/>
          <p:nvPr/>
        </p:nvSpPr>
        <p:spPr>
          <a:xfrm>
            <a:off x="11275418" y="6156887"/>
            <a:ext cx="383137" cy="3555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09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FFDD5-95F6-5E27-4EAB-4D4334715F1C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D2CF553-E484-9E30-24B7-6E56412CA9A6}"/>
              </a:ext>
            </a:extLst>
          </p:cNvPr>
          <p:cNvGrpSpPr/>
          <p:nvPr/>
        </p:nvGrpSpPr>
        <p:grpSpPr>
          <a:xfrm>
            <a:off x="5059326" y="288741"/>
            <a:ext cx="7020485" cy="6265769"/>
            <a:chOff x="-19050" y="619125"/>
            <a:chExt cx="7020485" cy="6265769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42F6A7E2-75AC-6A39-4C44-49B7228722C4}"/>
                </a:ext>
              </a:extLst>
            </p:cNvPr>
            <p:cNvSpPr/>
            <p:nvPr/>
          </p:nvSpPr>
          <p:spPr>
            <a:xfrm>
              <a:off x="3980329" y="3532094"/>
              <a:ext cx="3021106" cy="3325906"/>
            </a:xfrm>
            <a:custGeom>
              <a:avLst/>
              <a:gdLst>
                <a:gd name="connsiteX0" fmla="*/ 3012142 w 3021106"/>
                <a:gd name="connsiteY0" fmla="*/ 1174377 h 3325906"/>
                <a:gd name="connsiteX1" fmla="*/ 3021106 w 3021106"/>
                <a:gd name="connsiteY1" fmla="*/ 3299012 h 3325906"/>
                <a:gd name="connsiteX2" fmla="*/ 3021106 w 3021106"/>
                <a:gd name="connsiteY2" fmla="*/ 3325906 h 3325906"/>
                <a:gd name="connsiteX3" fmla="*/ 0 w 3021106"/>
                <a:gd name="connsiteY3" fmla="*/ 3307977 h 3325906"/>
                <a:gd name="connsiteX4" fmla="*/ 80683 w 3021106"/>
                <a:gd name="connsiteY4" fmla="*/ 1075765 h 3325906"/>
                <a:gd name="connsiteX5" fmla="*/ 977153 w 3021106"/>
                <a:gd name="connsiteY5" fmla="*/ 0 h 3325906"/>
                <a:gd name="connsiteX6" fmla="*/ 2178424 w 3021106"/>
                <a:gd name="connsiteY6" fmla="*/ 286871 h 3325906"/>
                <a:gd name="connsiteX7" fmla="*/ 2277036 w 3021106"/>
                <a:gd name="connsiteY7" fmla="*/ 331694 h 3325906"/>
                <a:gd name="connsiteX8" fmla="*/ 3012142 w 3021106"/>
                <a:gd name="connsiteY8" fmla="*/ 1174377 h 332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1106" h="3325906">
                  <a:moveTo>
                    <a:pt x="3012142" y="1174377"/>
                  </a:moveTo>
                  <a:lnTo>
                    <a:pt x="3021106" y="3299012"/>
                  </a:lnTo>
                  <a:lnTo>
                    <a:pt x="3021106" y="3325906"/>
                  </a:lnTo>
                  <a:lnTo>
                    <a:pt x="0" y="3307977"/>
                  </a:lnTo>
                  <a:lnTo>
                    <a:pt x="80683" y="1075765"/>
                  </a:lnTo>
                  <a:lnTo>
                    <a:pt x="977153" y="0"/>
                  </a:lnTo>
                  <a:lnTo>
                    <a:pt x="2178424" y="286871"/>
                  </a:lnTo>
                  <a:lnTo>
                    <a:pt x="2277036" y="331694"/>
                  </a:lnTo>
                  <a:lnTo>
                    <a:pt x="3012142" y="117437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" name="Vrije vorm: vorm 1">
              <a:extLst>
                <a:ext uri="{FF2B5EF4-FFF2-40B4-BE49-F238E27FC236}">
                  <a16:creationId xmlns:a16="http://schemas.microsoft.com/office/drawing/2014/main" id="{9A5C0EF4-E959-C29B-A22F-D2FA3DFF4A6A}"/>
                </a:ext>
              </a:extLst>
            </p:cNvPr>
            <p:cNvSpPr/>
            <p:nvPr/>
          </p:nvSpPr>
          <p:spPr>
            <a:xfrm>
              <a:off x="0" y="788894"/>
              <a:ext cx="3998259" cy="6096000"/>
            </a:xfrm>
            <a:custGeom>
              <a:avLst/>
              <a:gdLst>
                <a:gd name="connsiteX0" fmla="*/ 0 w 3998259"/>
                <a:gd name="connsiteY0" fmla="*/ 286871 h 6096000"/>
                <a:gd name="connsiteX1" fmla="*/ 0 w 3998259"/>
                <a:gd name="connsiteY1" fmla="*/ 6096000 h 6096000"/>
                <a:gd name="connsiteX2" fmla="*/ 3998259 w 3998259"/>
                <a:gd name="connsiteY2" fmla="*/ 6060141 h 6096000"/>
                <a:gd name="connsiteX3" fmla="*/ 3971365 w 3998259"/>
                <a:gd name="connsiteY3" fmla="*/ 2402541 h 6096000"/>
                <a:gd name="connsiteX4" fmla="*/ 3684494 w 3998259"/>
                <a:gd name="connsiteY4" fmla="*/ 116541 h 6096000"/>
                <a:gd name="connsiteX5" fmla="*/ 3254188 w 3998259"/>
                <a:gd name="connsiteY5" fmla="*/ 44824 h 6096000"/>
                <a:gd name="connsiteX6" fmla="*/ 1344706 w 3998259"/>
                <a:gd name="connsiteY6" fmla="*/ 0 h 6096000"/>
                <a:gd name="connsiteX7" fmla="*/ 215153 w 3998259"/>
                <a:gd name="connsiteY7" fmla="*/ 53788 h 6096000"/>
                <a:gd name="connsiteX8" fmla="*/ 0 w 3998259"/>
                <a:gd name="connsiteY8" fmla="*/ 286871 h 60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8259" h="6096000">
                  <a:moveTo>
                    <a:pt x="0" y="286871"/>
                  </a:moveTo>
                  <a:lnTo>
                    <a:pt x="0" y="6096000"/>
                  </a:lnTo>
                  <a:lnTo>
                    <a:pt x="3998259" y="6060141"/>
                  </a:lnTo>
                  <a:lnTo>
                    <a:pt x="3971365" y="2402541"/>
                  </a:lnTo>
                  <a:lnTo>
                    <a:pt x="3684494" y="116541"/>
                  </a:lnTo>
                  <a:lnTo>
                    <a:pt x="3254188" y="44824"/>
                  </a:lnTo>
                  <a:lnTo>
                    <a:pt x="1344706" y="0"/>
                  </a:lnTo>
                  <a:lnTo>
                    <a:pt x="215153" y="53788"/>
                  </a:lnTo>
                  <a:lnTo>
                    <a:pt x="0" y="28687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69E53EBA-B525-1319-7245-7E19B4F9FBE1}"/>
                </a:ext>
              </a:extLst>
            </p:cNvPr>
            <p:cNvSpPr/>
            <p:nvPr/>
          </p:nvSpPr>
          <p:spPr>
            <a:xfrm>
              <a:off x="-19050" y="619125"/>
              <a:ext cx="7019925" cy="4114800"/>
            </a:xfrm>
            <a:custGeom>
              <a:avLst/>
              <a:gdLst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505325 w 7019925"/>
                <a:gd name="connsiteY40" fmla="*/ 1905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752975 w 7019925"/>
                <a:gd name="connsiteY48" fmla="*/ 5048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505325 w 7019925"/>
                <a:gd name="connsiteY40" fmla="*/ 1905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800600 w 7019925"/>
                <a:gd name="connsiteY48" fmla="*/ 5810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419600 w 7019925"/>
                <a:gd name="connsiteY40" fmla="*/ 2667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800600 w 7019925"/>
                <a:gd name="connsiteY48" fmla="*/ 5810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62350 w 7019925"/>
                <a:gd name="connsiteY32" fmla="*/ 276225 h 4114800"/>
                <a:gd name="connsiteX33" fmla="*/ 3695700 w 7019925"/>
                <a:gd name="connsiteY33" fmla="*/ 161925 h 4114800"/>
                <a:gd name="connsiteX34" fmla="*/ 3905250 w 7019925"/>
                <a:gd name="connsiteY34" fmla="*/ 104775 h 4114800"/>
                <a:gd name="connsiteX35" fmla="*/ 4029075 w 7019925"/>
                <a:gd name="connsiteY35" fmla="*/ 180975 h 4114800"/>
                <a:gd name="connsiteX36" fmla="*/ 4124325 w 7019925"/>
                <a:gd name="connsiteY36" fmla="*/ 228600 h 4114800"/>
                <a:gd name="connsiteX37" fmla="*/ 4124325 w 7019925"/>
                <a:gd name="connsiteY37" fmla="*/ 228600 h 4114800"/>
                <a:gd name="connsiteX38" fmla="*/ 4267200 w 7019925"/>
                <a:gd name="connsiteY38" fmla="*/ 180975 h 4114800"/>
                <a:gd name="connsiteX39" fmla="*/ 4419600 w 7019925"/>
                <a:gd name="connsiteY39" fmla="*/ 266700 h 4114800"/>
                <a:gd name="connsiteX40" fmla="*/ 4495800 w 7019925"/>
                <a:gd name="connsiteY40" fmla="*/ 314325 h 4114800"/>
                <a:gd name="connsiteX41" fmla="*/ 4486275 w 7019925"/>
                <a:gd name="connsiteY41" fmla="*/ 438150 h 4114800"/>
                <a:gd name="connsiteX42" fmla="*/ 4543425 w 7019925"/>
                <a:gd name="connsiteY42" fmla="*/ 428625 h 4114800"/>
                <a:gd name="connsiteX43" fmla="*/ 4543425 w 7019925"/>
                <a:gd name="connsiteY43" fmla="*/ 504825 h 4114800"/>
                <a:gd name="connsiteX44" fmla="*/ 4533900 w 7019925"/>
                <a:gd name="connsiteY44" fmla="*/ 647700 h 4114800"/>
                <a:gd name="connsiteX45" fmla="*/ 4629150 w 7019925"/>
                <a:gd name="connsiteY45" fmla="*/ 647700 h 4114800"/>
                <a:gd name="connsiteX46" fmla="*/ 4714875 w 7019925"/>
                <a:gd name="connsiteY46" fmla="*/ 561975 h 4114800"/>
                <a:gd name="connsiteX47" fmla="*/ 4800600 w 7019925"/>
                <a:gd name="connsiteY47" fmla="*/ 581025 h 4114800"/>
                <a:gd name="connsiteX48" fmla="*/ 4972050 w 7019925"/>
                <a:gd name="connsiteY48" fmla="*/ 419100 h 4114800"/>
                <a:gd name="connsiteX49" fmla="*/ 4981575 w 7019925"/>
                <a:gd name="connsiteY49" fmla="*/ 314325 h 4114800"/>
                <a:gd name="connsiteX50" fmla="*/ 5067300 w 7019925"/>
                <a:gd name="connsiteY50" fmla="*/ 276225 h 4114800"/>
                <a:gd name="connsiteX51" fmla="*/ 5067300 w 7019925"/>
                <a:gd name="connsiteY51" fmla="*/ 276225 h 4114800"/>
                <a:gd name="connsiteX52" fmla="*/ 5114925 w 7019925"/>
                <a:gd name="connsiteY52" fmla="*/ 409575 h 4114800"/>
                <a:gd name="connsiteX53" fmla="*/ 5124450 w 7019925"/>
                <a:gd name="connsiteY53" fmla="*/ 523875 h 4114800"/>
                <a:gd name="connsiteX54" fmla="*/ 5029200 w 7019925"/>
                <a:gd name="connsiteY54" fmla="*/ 619125 h 4114800"/>
                <a:gd name="connsiteX55" fmla="*/ 4933950 w 7019925"/>
                <a:gd name="connsiteY55" fmla="*/ 876300 h 4114800"/>
                <a:gd name="connsiteX56" fmla="*/ 4762500 w 7019925"/>
                <a:gd name="connsiteY56" fmla="*/ 923925 h 4114800"/>
                <a:gd name="connsiteX57" fmla="*/ 4657725 w 7019925"/>
                <a:gd name="connsiteY57" fmla="*/ 1038225 h 4114800"/>
                <a:gd name="connsiteX58" fmla="*/ 4648200 w 7019925"/>
                <a:gd name="connsiteY58" fmla="*/ 1228725 h 4114800"/>
                <a:gd name="connsiteX59" fmla="*/ 4733925 w 7019925"/>
                <a:gd name="connsiteY59" fmla="*/ 1362075 h 4114800"/>
                <a:gd name="connsiteX60" fmla="*/ 4800600 w 7019925"/>
                <a:gd name="connsiteY60" fmla="*/ 1476375 h 4114800"/>
                <a:gd name="connsiteX61" fmla="*/ 4886325 w 7019925"/>
                <a:gd name="connsiteY61" fmla="*/ 1476375 h 4114800"/>
                <a:gd name="connsiteX62" fmla="*/ 4933950 w 7019925"/>
                <a:gd name="connsiteY62" fmla="*/ 1571625 h 4114800"/>
                <a:gd name="connsiteX63" fmla="*/ 5095875 w 7019925"/>
                <a:gd name="connsiteY63" fmla="*/ 1647825 h 4114800"/>
                <a:gd name="connsiteX64" fmla="*/ 5057775 w 7019925"/>
                <a:gd name="connsiteY64" fmla="*/ 1847850 h 4114800"/>
                <a:gd name="connsiteX65" fmla="*/ 5105400 w 7019925"/>
                <a:gd name="connsiteY65" fmla="*/ 1981200 h 4114800"/>
                <a:gd name="connsiteX66" fmla="*/ 4972050 w 7019925"/>
                <a:gd name="connsiteY66" fmla="*/ 2276475 h 4114800"/>
                <a:gd name="connsiteX67" fmla="*/ 4829175 w 7019925"/>
                <a:gd name="connsiteY67" fmla="*/ 2505075 h 4114800"/>
                <a:gd name="connsiteX68" fmla="*/ 4572000 w 7019925"/>
                <a:gd name="connsiteY68" fmla="*/ 2686050 h 4114800"/>
                <a:gd name="connsiteX69" fmla="*/ 4381500 w 7019925"/>
                <a:gd name="connsiteY69" fmla="*/ 2800350 h 4114800"/>
                <a:gd name="connsiteX70" fmla="*/ 4333875 w 7019925"/>
                <a:gd name="connsiteY70" fmla="*/ 3019425 h 4114800"/>
                <a:gd name="connsiteX71" fmla="*/ 4486275 w 7019925"/>
                <a:gd name="connsiteY71" fmla="*/ 3190875 h 4114800"/>
                <a:gd name="connsiteX72" fmla="*/ 4572000 w 7019925"/>
                <a:gd name="connsiteY72" fmla="*/ 3286125 h 4114800"/>
                <a:gd name="connsiteX73" fmla="*/ 4705350 w 7019925"/>
                <a:gd name="connsiteY73" fmla="*/ 3324225 h 4114800"/>
                <a:gd name="connsiteX74" fmla="*/ 4819650 w 7019925"/>
                <a:gd name="connsiteY74" fmla="*/ 3324225 h 4114800"/>
                <a:gd name="connsiteX75" fmla="*/ 4829175 w 7019925"/>
                <a:gd name="connsiteY75" fmla="*/ 3419475 h 4114800"/>
                <a:gd name="connsiteX76" fmla="*/ 4886325 w 7019925"/>
                <a:gd name="connsiteY76" fmla="*/ 3448050 h 4114800"/>
                <a:gd name="connsiteX77" fmla="*/ 4962525 w 7019925"/>
                <a:gd name="connsiteY77" fmla="*/ 3438525 h 4114800"/>
                <a:gd name="connsiteX78" fmla="*/ 5048250 w 7019925"/>
                <a:gd name="connsiteY78" fmla="*/ 3381375 h 4114800"/>
                <a:gd name="connsiteX79" fmla="*/ 5076825 w 7019925"/>
                <a:gd name="connsiteY79" fmla="*/ 3371850 h 4114800"/>
                <a:gd name="connsiteX80" fmla="*/ 5076825 w 7019925"/>
                <a:gd name="connsiteY80" fmla="*/ 3371850 h 4114800"/>
                <a:gd name="connsiteX81" fmla="*/ 5162550 w 7019925"/>
                <a:gd name="connsiteY81" fmla="*/ 3533775 h 4114800"/>
                <a:gd name="connsiteX82" fmla="*/ 5257800 w 7019925"/>
                <a:gd name="connsiteY82" fmla="*/ 3686175 h 4114800"/>
                <a:gd name="connsiteX83" fmla="*/ 5429250 w 7019925"/>
                <a:gd name="connsiteY83" fmla="*/ 3733800 h 4114800"/>
                <a:gd name="connsiteX84" fmla="*/ 5467350 w 7019925"/>
                <a:gd name="connsiteY84" fmla="*/ 3733800 h 4114800"/>
                <a:gd name="connsiteX85" fmla="*/ 5553075 w 7019925"/>
                <a:gd name="connsiteY85" fmla="*/ 3733800 h 4114800"/>
                <a:gd name="connsiteX86" fmla="*/ 5562600 w 7019925"/>
                <a:gd name="connsiteY86" fmla="*/ 3829050 h 4114800"/>
                <a:gd name="connsiteX87" fmla="*/ 5638800 w 7019925"/>
                <a:gd name="connsiteY87" fmla="*/ 3810000 h 4114800"/>
                <a:gd name="connsiteX88" fmla="*/ 5743575 w 7019925"/>
                <a:gd name="connsiteY88" fmla="*/ 3905250 h 4114800"/>
                <a:gd name="connsiteX89" fmla="*/ 5876925 w 7019925"/>
                <a:gd name="connsiteY89" fmla="*/ 4000500 h 4114800"/>
                <a:gd name="connsiteX90" fmla="*/ 6010275 w 7019925"/>
                <a:gd name="connsiteY90" fmla="*/ 4057650 h 4114800"/>
                <a:gd name="connsiteX91" fmla="*/ 6134100 w 7019925"/>
                <a:gd name="connsiteY91" fmla="*/ 4067175 h 4114800"/>
                <a:gd name="connsiteX92" fmla="*/ 6219825 w 7019925"/>
                <a:gd name="connsiteY92" fmla="*/ 4086225 h 4114800"/>
                <a:gd name="connsiteX93" fmla="*/ 6315075 w 7019925"/>
                <a:gd name="connsiteY93" fmla="*/ 4114800 h 4114800"/>
                <a:gd name="connsiteX94" fmla="*/ 6515100 w 7019925"/>
                <a:gd name="connsiteY94" fmla="*/ 4038600 h 4114800"/>
                <a:gd name="connsiteX95" fmla="*/ 6619875 w 7019925"/>
                <a:gd name="connsiteY95" fmla="*/ 4019550 h 4114800"/>
                <a:gd name="connsiteX96" fmla="*/ 6734175 w 7019925"/>
                <a:gd name="connsiteY96" fmla="*/ 4029075 h 4114800"/>
                <a:gd name="connsiteX97" fmla="*/ 6934200 w 7019925"/>
                <a:gd name="connsiteY97" fmla="*/ 4086225 h 4114800"/>
                <a:gd name="connsiteX98" fmla="*/ 7019925 w 7019925"/>
                <a:gd name="connsiteY9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62350 w 7019925"/>
                <a:gd name="connsiteY32" fmla="*/ 276225 h 4114800"/>
                <a:gd name="connsiteX33" fmla="*/ 3905250 w 7019925"/>
                <a:gd name="connsiteY33" fmla="*/ 104775 h 4114800"/>
                <a:gd name="connsiteX34" fmla="*/ 4029075 w 7019925"/>
                <a:gd name="connsiteY34" fmla="*/ 180975 h 4114800"/>
                <a:gd name="connsiteX35" fmla="*/ 4124325 w 7019925"/>
                <a:gd name="connsiteY35" fmla="*/ 228600 h 4114800"/>
                <a:gd name="connsiteX36" fmla="*/ 4124325 w 7019925"/>
                <a:gd name="connsiteY36" fmla="*/ 228600 h 4114800"/>
                <a:gd name="connsiteX37" fmla="*/ 4267200 w 7019925"/>
                <a:gd name="connsiteY37" fmla="*/ 180975 h 4114800"/>
                <a:gd name="connsiteX38" fmla="*/ 4419600 w 7019925"/>
                <a:gd name="connsiteY38" fmla="*/ 266700 h 4114800"/>
                <a:gd name="connsiteX39" fmla="*/ 4495800 w 7019925"/>
                <a:gd name="connsiteY39" fmla="*/ 314325 h 4114800"/>
                <a:gd name="connsiteX40" fmla="*/ 4486275 w 7019925"/>
                <a:gd name="connsiteY40" fmla="*/ 438150 h 4114800"/>
                <a:gd name="connsiteX41" fmla="*/ 4543425 w 7019925"/>
                <a:gd name="connsiteY41" fmla="*/ 428625 h 4114800"/>
                <a:gd name="connsiteX42" fmla="*/ 4543425 w 7019925"/>
                <a:gd name="connsiteY42" fmla="*/ 504825 h 4114800"/>
                <a:gd name="connsiteX43" fmla="*/ 4533900 w 7019925"/>
                <a:gd name="connsiteY43" fmla="*/ 647700 h 4114800"/>
                <a:gd name="connsiteX44" fmla="*/ 4629150 w 7019925"/>
                <a:gd name="connsiteY44" fmla="*/ 647700 h 4114800"/>
                <a:gd name="connsiteX45" fmla="*/ 4714875 w 7019925"/>
                <a:gd name="connsiteY45" fmla="*/ 561975 h 4114800"/>
                <a:gd name="connsiteX46" fmla="*/ 4800600 w 7019925"/>
                <a:gd name="connsiteY46" fmla="*/ 581025 h 4114800"/>
                <a:gd name="connsiteX47" fmla="*/ 4972050 w 7019925"/>
                <a:gd name="connsiteY47" fmla="*/ 419100 h 4114800"/>
                <a:gd name="connsiteX48" fmla="*/ 4981575 w 7019925"/>
                <a:gd name="connsiteY48" fmla="*/ 314325 h 4114800"/>
                <a:gd name="connsiteX49" fmla="*/ 5067300 w 7019925"/>
                <a:gd name="connsiteY49" fmla="*/ 276225 h 4114800"/>
                <a:gd name="connsiteX50" fmla="*/ 5067300 w 7019925"/>
                <a:gd name="connsiteY50" fmla="*/ 276225 h 4114800"/>
                <a:gd name="connsiteX51" fmla="*/ 5114925 w 7019925"/>
                <a:gd name="connsiteY51" fmla="*/ 409575 h 4114800"/>
                <a:gd name="connsiteX52" fmla="*/ 5124450 w 7019925"/>
                <a:gd name="connsiteY52" fmla="*/ 523875 h 4114800"/>
                <a:gd name="connsiteX53" fmla="*/ 5029200 w 7019925"/>
                <a:gd name="connsiteY53" fmla="*/ 619125 h 4114800"/>
                <a:gd name="connsiteX54" fmla="*/ 4933950 w 7019925"/>
                <a:gd name="connsiteY54" fmla="*/ 876300 h 4114800"/>
                <a:gd name="connsiteX55" fmla="*/ 4762500 w 7019925"/>
                <a:gd name="connsiteY55" fmla="*/ 923925 h 4114800"/>
                <a:gd name="connsiteX56" fmla="*/ 4657725 w 7019925"/>
                <a:gd name="connsiteY56" fmla="*/ 1038225 h 4114800"/>
                <a:gd name="connsiteX57" fmla="*/ 4648200 w 7019925"/>
                <a:gd name="connsiteY57" fmla="*/ 1228725 h 4114800"/>
                <a:gd name="connsiteX58" fmla="*/ 4733925 w 7019925"/>
                <a:gd name="connsiteY58" fmla="*/ 1362075 h 4114800"/>
                <a:gd name="connsiteX59" fmla="*/ 4800600 w 7019925"/>
                <a:gd name="connsiteY59" fmla="*/ 1476375 h 4114800"/>
                <a:gd name="connsiteX60" fmla="*/ 4886325 w 7019925"/>
                <a:gd name="connsiteY60" fmla="*/ 1476375 h 4114800"/>
                <a:gd name="connsiteX61" fmla="*/ 4933950 w 7019925"/>
                <a:gd name="connsiteY61" fmla="*/ 1571625 h 4114800"/>
                <a:gd name="connsiteX62" fmla="*/ 5095875 w 7019925"/>
                <a:gd name="connsiteY62" fmla="*/ 1647825 h 4114800"/>
                <a:gd name="connsiteX63" fmla="*/ 5057775 w 7019925"/>
                <a:gd name="connsiteY63" fmla="*/ 1847850 h 4114800"/>
                <a:gd name="connsiteX64" fmla="*/ 5105400 w 7019925"/>
                <a:gd name="connsiteY64" fmla="*/ 1981200 h 4114800"/>
                <a:gd name="connsiteX65" fmla="*/ 4972050 w 7019925"/>
                <a:gd name="connsiteY65" fmla="*/ 2276475 h 4114800"/>
                <a:gd name="connsiteX66" fmla="*/ 4829175 w 7019925"/>
                <a:gd name="connsiteY66" fmla="*/ 2505075 h 4114800"/>
                <a:gd name="connsiteX67" fmla="*/ 4572000 w 7019925"/>
                <a:gd name="connsiteY67" fmla="*/ 2686050 h 4114800"/>
                <a:gd name="connsiteX68" fmla="*/ 4381500 w 7019925"/>
                <a:gd name="connsiteY68" fmla="*/ 2800350 h 4114800"/>
                <a:gd name="connsiteX69" fmla="*/ 4333875 w 7019925"/>
                <a:gd name="connsiteY69" fmla="*/ 3019425 h 4114800"/>
                <a:gd name="connsiteX70" fmla="*/ 4486275 w 7019925"/>
                <a:gd name="connsiteY70" fmla="*/ 3190875 h 4114800"/>
                <a:gd name="connsiteX71" fmla="*/ 4572000 w 7019925"/>
                <a:gd name="connsiteY71" fmla="*/ 3286125 h 4114800"/>
                <a:gd name="connsiteX72" fmla="*/ 4705350 w 7019925"/>
                <a:gd name="connsiteY72" fmla="*/ 3324225 h 4114800"/>
                <a:gd name="connsiteX73" fmla="*/ 4819650 w 7019925"/>
                <a:gd name="connsiteY73" fmla="*/ 3324225 h 4114800"/>
                <a:gd name="connsiteX74" fmla="*/ 4829175 w 7019925"/>
                <a:gd name="connsiteY74" fmla="*/ 3419475 h 4114800"/>
                <a:gd name="connsiteX75" fmla="*/ 4886325 w 7019925"/>
                <a:gd name="connsiteY75" fmla="*/ 3448050 h 4114800"/>
                <a:gd name="connsiteX76" fmla="*/ 4962525 w 7019925"/>
                <a:gd name="connsiteY76" fmla="*/ 3438525 h 4114800"/>
                <a:gd name="connsiteX77" fmla="*/ 5048250 w 7019925"/>
                <a:gd name="connsiteY77" fmla="*/ 3381375 h 4114800"/>
                <a:gd name="connsiteX78" fmla="*/ 5076825 w 7019925"/>
                <a:gd name="connsiteY78" fmla="*/ 3371850 h 4114800"/>
                <a:gd name="connsiteX79" fmla="*/ 5076825 w 7019925"/>
                <a:gd name="connsiteY79" fmla="*/ 3371850 h 4114800"/>
                <a:gd name="connsiteX80" fmla="*/ 5162550 w 7019925"/>
                <a:gd name="connsiteY80" fmla="*/ 3533775 h 4114800"/>
                <a:gd name="connsiteX81" fmla="*/ 5257800 w 7019925"/>
                <a:gd name="connsiteY81" fmla="*/ 3686175 h 4114800"/>
                <a:gd name="connsiteX82" fmla="*/ 5429250 w 7019925"/>
                <a:gd name="connsiteY82" fmla="*/ 3733800 h 4114800"/>
                <a:gd name="connsiteX83" fmla="*/ 5467350 w 7019925"/>
                <a:gd name="connsiteY83" fmla="*/ 3733800 h 4114800"/>
                <a:gd name="connsiteX84" fmla="*/ 5553075 w 7019925"/>
                <a:gd name="connsiteY84" fmla="*/ 3733800 h 4114800"/>
                <a:gd name="connsiteX85" fmla="*/ 5562600 w 7019925"/>
                <a:gd name="connsiteY85" fmla="*/ 3829050 h 4114800"/>
                <a:gd name="connsiteX86" fmla="*/ 5638800 w 7019925"/>
                <a:gd name="connsiteY86" fmla="*/ 3810000 h 4114800"/>
                <a:gd name="connsiteX87" fmla="*/ 5743575 w 7019925"/>
                <a:gd name="connsiteY87" fmla="*/ 3905250 h 4114800"/>
                <a:gd name="connsiteX88" fmla="*/ 5876925 w 7019925"/>
                <a:gd name="connsiteY88" fmla="*/ 4000500 h 4114800"/>
                <a:gd name="connsiteX89" fmla="*/ 6010275 w 7019925"/>
                <a:gd name="connsiteY89" fmla="*/ 4057650 h 4114800"/>
                <a:gd name="connsiteX90" fmla="*/ 6134100 w 7019925"/>
                <a:gd name="connsiteY90" fmla="*/ 4067175 h 4114800"/>
                <a:gd name="connsiteX91" fmla="*/ 6219825 w 7019925"/>
                <a:gd name="connsiteY91" fmla="*/ 4086225 h 4114800"/>
                <a:gd name="connsiteX92" fmla="*/ 6315075 w 7019925"/>
                <a:gd name="connsiteY92" fmla="*/ 4114800 h 4114800"/>
                <a:gd name="connsiteX93" fmla="*/ 6515100 w 7019925"/>
                <a:gd name="connsiteY93" fmla="*/ 4038600 h 4114800"/>
                <a:gd name="connsiteX94" fmla="*/ 6619875 w 7019925"/>
                <a:gd name="connsiteY94" fmla="*/ 4019550 h 4114800"/>
                <a:gd name="connsiteX95" fmla="*/ 6734175 w 7019925"/>
                <a:gd name="connsiteY95" fmla="*/ 4029075 h 4114800"/>
                <a:gd name="connsiteX96" fmla="*/ 6934200 w 7019925"/>
                <a:gd name="connsiteY96" fmla="*/ 4086225 h 4114800"/>
                <a:gd name="connsiteX97" fmla="*/ 7019925 w 7019925"/>
                <a:gd name="connsiteY9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905250 w 7019925"/>
                <a:gd name="connsiteY32" fmla="*/ 104775 h 4114800"/>
                <a:gd name="connsiteX33" fmla="*/ 4029075 w 7019925"/>
                <a:gd name="connsiteY33" fmla="*/ 180975 h 4114800"/>
                <a:gd name="connsiteX34" fmla="*/ 4124325 w 7019925"/>
                <a:gd name="connsiteY34" fmla="*/ 228600 h 4114800"/>
                <a:gd name="connsiteX35" fmla="*/ 4124325 w 7019925"/>
                <a:gd name="connsiteY35" fmla="*/ 228600 h 4114800"/>
                <a:gd name="connsiteX36" fmla="*/ 4267200 w 7019925"/>
                <a:gd name="connsiteY36" fmla="*/ 180975 h 4114800"/>
                <a:gd name="connsiteX37" fmla="*/ 4419600 w 7019925"/>
                <a:gd name="connsiteY37" fmla="*/ 266700 h 4114800"/>
                <a:gd name="connsiteX38" fmla="*/ 4495800 w 7019925"/>
                <a:gd name="connsiteY38" fmla="*/ 314325 h 4114800"/>
                <a:gd name="connsiteX39" fmla="*/ 4486275 w 7019925"/>
                <a:gd name="connsiteY39" fmla="*/ 438150 h 4114800"/>
                <a:gd name="connsiteX40" fmla="*/ 4543425 w 7019925"/>
                <a:gd name="connsiteY40" fmla="*/ 428625 h 4114800"/>
                <a:gd name="connsiteX41" fmla="*/ 4543425 w 7019925"/>
                <a:gd name="connsiteY41" fmla="*/ 504825 h 4114800"/>
                <a:gd name="connsiteX42" fmla="*/ 4533900 w 7019925"/>
                <a:gd name="connsiteY42" fmla="*/ 647700 h 4114800"/>
                <a:gd name="connsiteX43" fmla="*/ 4629150 w 7019925"/>
                <a:gd name="connsiteY43" fmla="*/ 647700 h 4114800"/>
                <a:gd name="connsiteX44" fmla="*/ 4714875 w 7019925"/>
                <a:gd name="connsiteY44" fmla="*/ 561975 h 4114800"/>
                <a:gd name="connsiteX45" fmla="*/ 4800600 w 7019925"/>
                <a:gd name="connsiteY45" fmla="*/ 581025 h 4114800"/>
                <a:gd name="connsiteX46" fmla="*/ 4972050 w 7019925"/>
                <a:gd name="connsiteY46" fmla="*/ 419100 h 4114800"/>
                <a:gd name="connsiteX47" fmla="*/ 4981575 w 7019925"/>
                <a:gd name="connsiteY47" fmla="*/ 314325 h 4114800"/>
                <a:gd name="connsiteX48" fmla="*/ 5067300 w 7019925"/>
                <a:gd name="connsiteY48" fmla="*/ 276225 h 4114800"/>
                <a:gd name="connsiteX49" fmla="*/ 5067300 w 7019925"/>
                <a:gd name="connsiteY49" fmla="*/ 276225 h 4114800"/>
                <a:gd name="connsiteX50" fmla="*/ 5114925 w 7019925"/>
                <a:gd name="connsiteY50" fmla="*/ 409575 h 4114800"/>
                <a:gd name="connsiteX51" fmla="*/ 5124450 w 7019925"/>
                <a:gd name="connsiteY51" fmla="*/ 523875 h 4114800"/>
                <a:gd name="connsiteX52" fmla="*/ 5029200 w 7019925"/>
                <a:gd name="connsiteY52" fmla="*/ 619125 h 4114800"/>
                <a:gd name="connsiteX53" fmla="*/ 4933950 w 7019925"/>
                <a:gd name="connsiteY53" fmla="*/ 876300 h 4114800"/>
                <a:gd name="connsiteX54" fmla="*/ 4762500 w 7019925"/>
                <a:gd name="connsiteY54" fmla="*/ 923925 h 4114800"/>
                <a:gd name="connsiteX55" fmla="*/ 4657725 w 7019925"/>
                <a:gd name="connsiteY55" fmla="*/ 1038225 h 4114800"/>
                <a:gd name="connsiteX56" fmla="*/ 4648200 w 7019925"/>
                <a:gd name="connsiteY56" fmla="*/ 1228725 h 4114800"/>
                <a:gd name="connsiteX57" fmla="*/ 4733925 w 7019925"/>
                <a:gd name="connsiteY57" fmla="*/ 1362075 h 4114800"/>
                <a:gd name="connsiteX58" fmla="*/ 4800600 w 7019925"/>
                <a:gd name="connsiteY58" fmla="*/ 1476375 h 4114800"/>
                <a:gd name="connsiteX59" fmla="*/ 4886325 w 7019925"/>
                <a:gd name="connsiteY59" fmla="*/ 1476375 h 4114800"/>
                <a:gd name="connsiteX60" fmla="*/ 4933950 w 7019925"/>
                <a:gd name="connsiteY60" fmla="*/ 1571625 h 4114800"/>
                <a:gd name="connsiteX61" fmla="*/ 5095875 w 7019925"/>
                <a:gd name="connsiteY61" fmla="*/ 1647825 h 4114800"/>
                <a:gd name="connsiteX62" fmla="*/ 5057775 w 7019925"/>
                <a:gd name="connsiteY62" fmla="*/ 1847850 h 4114800"/>
                <a:gd name="connsiteX63" fmla="*/ 5105400 w 7019925"/>
                <a:gd name="connsiteY63" fmla="*/ 1981200 h 4114800"/>
                <a:gd name="connsiteX64" fmla="*/ 4972050 w 7019925"/>
                <a:gd name="connsiteY64" fmla="*/ 2276475 h 4114800"/>
                <a:gd name="connsiteX65" fmla="*/ 4829175 w 7019925"/>
                <a:gd name="connsiteY65" fmla="*/ 2505075 h 4114800"/>
                <a:gd name="connsiteX66" fmla="*/ 4572000 w 7019925"/>
                <a:gd name="connsiteY66" fmla="*/ 2686050 h 4114800"/>
                <a:gd name="connsiteX67" fmla="*/ 4381500 w 7019925"/>
                <a:gd name="connsiteY67" fmla="*/ 2800350 h 4114800"/>
                <a:gd name="connsiteX68" fmla="*/ 4333875 w 7019925"/>
                <a:gd name="connsiteY68" fmla="*/ 3019425 h 4114800"/>
                <a:gd name="connsiteX69" fmla="*/ 4486275 w 7019925"/>
                <a:gd name="connsiteY69" fmla="*/ 3190875 h 4114800"/>
                <a:gd name="connsiteX70" fmla="*/ 4572000 w 7019925"/>
                <a:gd name="connsiteY70" fmla="*/ 3286125 h 4114800"/>
                <a:gd name="connsiteX71" fmla="*/ 4705350 w 7019925"/>
                <a:gd name="connsiteY71" fmla="*/ 3324225 h 4114800"/>
                <a:gd name="connsiteX72" fmla="*/ 4819650 w 7019925"/>
                <a:gd name="connsiteY72" fmla="*/ 3324225 h 4114800"/>
                <a:gd name="connsiteX73" fmla="*/ 4829175 w 7019925"/>
                <a:gd name="connsiteY73" fmla="*/ 3419475 h 4114800"/>
                <a:gd name="connsiteX74" fmla="*/ 4886325 w 7019925"/>
                <a:gd name="connsiteY74" fmla="*/ 3448050 h 4114800"/>
                <a:gd name="connsiteX75" fmla="*/ 4962525 w 7019925"/>
                <a:gd name="connsiteY75" fmla="*/ 3438525 h 4114800"/>
                <a:gd name="connsiteX76" fmla="*/ 5048250 w 7019925"/>
                <a:gd name="connsiteY76" fmla="*/ 3381375 h 4114800"/>
                <a:gd name="connsiteX77" fmla="*/ 5076825 w 7019925"/>
                <a:gd name="connsiteY77" fmla="*/ 3371850 h 4114800"/>
                <a:gd name="connsiteX78" fmla="*/ 5076825 w 7019925"/>
                <a:gd name="connsiteY78" fmla="*/ 3371850 h 4114800"/>
                <a:gd name="connsiteX79" fmla="*/ 5162550 w 7019925"/>
                <a:gd name="connsiteY79" fmla="*/ 3533775 h 4114800"/>
                <a:gd name="connsiteX80" fmla="*/ 5257800 w 7019925"/>
                <a:gd name="connsiteY80" fmla="*/ 3686175 h 4114800"/>
                <a:gd name="connsiteX81" fmla="*/ 5429250 w 7019925"/>
                <a:gd name="connsiteY81" fmla="*/ 3733800 h 4114800"/>
                <a:gd name="connsiteX82" fmla="*/ 5467350 w 7019925"/>
                <a:gd name="connsiteY82" fmla="*/ 3733800 h 4114800"/>
                <a:gd name="connsiteX83" fmla="*/ 5553075 w 7019925"/>
                <a:gd name="connsiteY83" fmla="*/ 3733800 h 4114800"/>
                <a:gd name="connsiteX84" fmla="*/ 5562600 w 7019925"/>
                <a:gd name="connsiteY84" fmla="*/ 3829050 h 4114800"/>
                <a:gd name="connsiteX85" fmla="*/ 5638800 w 7019925"/>
                <a:gd name="connsiteY85" fmla="*/ 3810000 h 4114800"/>
                <a:gd name="connsiteX86" fmla="*/ 5743575 w 7019925"/>
                <a:gd name="connsiteY86" fmla="*/ 3905250 h 4114800"/>
                <a:gd name="connsiteX87" fmla="*/ 5876925 w 7019925"/>
                <a:gd name="connsiteY87" fmla="*/ 4000500 h 4114800"/>
                <a:gd name="connsiteX88" fmla="*/ 6010275 w 7019925"/>
                <a:gd name="connsiteY88" fmla="*/ 4057650 h 4114800"/>
                <a:gd name="connsiteX89" fmla="*/ 6134100 w 7019925"/>
                <a:gd name="connsiteY89" fmla="*/ 4067175 h 4114800"/>
                <a:gd name="connsiteX90" fmla="*/ 6219825 w 7019925"/>
                <a:gd name="connsiteY90" fmla="*/ 4086225 h 4114800"/>
                <a:gd name="connsiteX91" fmla="*/ 6315075 w 7019925"/>
                <a:gd name="connsiteY91" fmla="*/ 4114800 h 4114800"/>
                <a:gd name="connsiteX92" fmla="*/ 6515100 w 7019925"/>
                <a:gd name="connsiteY92" fmla="*/ 4038600 h 4114800"/>
                <a:gd name="connsiteX93" fmla="*/ 6619875 w 7019925"/>
                <a:gd name="connsiteY93" fmla="*/ 4019550 h 4114800"/>
                <a:gd name="connsiteX94" fmla="*/ 6734175 w 7019925"/>
                <a:gd name="connsiteY94" fmla="*/ 4029075 h 4114800"/>
                <a:gd name="connsiteX95" fmla="*/ 6934200 w 7019925"/>
                <a:gd name="connsiteY95" fmla="*/ 4086225 h 4114800"/>
                <a:gd name="connsiteX96" fmla="*/ 7019925 w 7019925"/>
                <a:gd name="connsiteY9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029075 w 7019925"/>
                <a:gd name="connsiteY32" fmla="*/ 180975 h 4114800"/>
                <a:gd name="connsiteX33" fmla="*/ 4124325 w 7019925"/>
                <a:gd name="connsiteY33" fmla="*/ 228600 h 4114800"/>
                <a:gd name="connsiteX34" fmla="*/ 4124325 w 7019925"/>
                <a:gd name="connsiteY34" fmla="*/ 228600 h 4114800"/>
                <a:gd name="connsiteX35" fmla="*/ 4267200 w 7019925"/>
                <a:gd name="connsiteY35" fmla="*/ 180975 h 4114800"/>
                <a:gd name="connsiteX36" fmla="*/ 4419600 w 7019925"/>
                <a:gd name="connsiteY36" fmla="*/ 266700 h 4114800"/>
                <a:gd name="connsiteX37" fmla="*/ 4495800 w 7019925"/>
                <a:gd name="connsiteY37" fmla="*/ 314325 h 4114800"/>
                <a:gd name="connsiteX38" fmla="*/ 4486275 w 7019925"/>
                <a:gd name="connsiteY38" fmla="*/ 438150 h 4114800"/>
                <a:gd name="connsiteX39" fmla="*/ 4543425 w 7019925"/>
                <a:gd name="connsiteY39" fmla="*/ 428625 h 4114800"/>
                <a:gd name="connsiteX40" fmla="*/ 4543425 w 7019925"/>
                <a:gd name="connsiteY40" fmla="*/ 504825 h 4114800"/>
                <a:gd name="connsiteX41" fmla="*/ 4533900 w 7019925"/>
                <a:gd name="connsiteY41" fmla="*/ 647700 h 4114800"/>
                <a:gd name="connsiteX42" fmla="*/ 4629150 w 7019925"/>
                <a:gd name="connsiteY42" fmla="*/ 647700 h 4114800"/>
                <a:gd name="connsiteX43" fmla="*/ 4714875 w 7019925"/>
                <a:gd name="connsiteY43" fmla="*/ 561975 h 4114800"/>
                <a:gd name="connsiteX44" fmla="*/ 4800600 w 7019925"/>
                <a:gd name="connsiteY44" fmla="*/ 581025 h 4114800"/>
                <a:gd name="connsiteX45" fmla="*/ 4972050 w 7019925"/>
                <a:gd name="connsiteY45" fmla="*/ 419100 h 4114800"/>
                <a:gd name="connsiteX46" fmla="*/ 4981575 w 7019925"/>
                <a:gd name="connsiteY46" fmla="*/ 314325 h 4114800"/>
                <a:gd name="connsiteX47" fmla="*/ 5067300 w 7019925"/>
                <a:gd name="connsiteY47" fmla="*/ 276225 h 4114800"/>
                <a:gd name="connsiteX48" fmla="*/ 5067300 w 7019925"/>
                <a:gd name="connsiteY48" fmla="*/ 276225 h 4114800"/>
                <a:gd name="connsiteX49" fmla="*/ 5114925 w 7019925"/>
                <a:gd name="connsiteY49" fmla="*/ 409575 h 4114800"/>
                <a:gd name="connsiteX50" fmla="*/ 5124450 w 7019925"/>
                <a:gd name="connsiteY50" fmla="*/ 523875 h 4114800"/>
                <a:gd name="connsiteX51" fmla="*/ 5029200 w 7019925"/>
                <a:gd name="connsiteY51" fmla="*/ 619125 h 4114800"/>
                <a:gd name="connsiteX52" fmla="*/ 4933950 w 7019925"/>
                <a:gd name="connsiteY52" fmla="*/ 876300 h 4114800"/>
                <a:gd name="connsiteX53" fmla="*/ 4762500 w 7019925"/>
                <a:gd name="connsiteY53" fmla="*/ 923925 h 4114800"/>
                <a:gd name="connsiteX54" fmla="*/ 4657725 w 7019925"/>
                <a:gd name="connsiteY54" fmla="*/ 1038225 h 4114800"/>
                <a:gd name="connsiteX55" fmla="*/ 4648200 w 7019925"/>
                <a:gd name="connsiteY55" fmla="*/ 1228725 h 4114800"/>
                <a:gd name="connsiteX56" fmla="*/ 4733925 w 7019925"/>
                <a:gd name="connsiteY56" fmla="*/ 1362075 h 4114800"/>
                <a:gd name="connsiteX57" fmla="*/ 4800600 w 7019925"/>
                <a:gd name="connsiteY57" fmla="*/ 1476375 h 4114800"/>
                <a:gd name="connsiteX58" fmla="*/ 4886325 w 7019925"/>
                <a:gd name="connsiteY58" fmla="*/ 1476375 h 4114800"/>
                <a:gd name="connsiteX59" fmla="*/ 4933950 w 7019925"/>
                <a:gd name="connsiteY59" fmla="*/ 1571625 h 4114800"/>
                <a:gd name="connsiteX60" fmla="*/ 5095875 w 7019925"/>
                <a:gd name="connsiteY60" fmla="*/ 1647825 h 4114800"/>
                <a:gd name="connsiteX61" fmla="*/ 5057775 w 7019925"/>
                <a:gd name="connsiteY61" fmla="*/ 1847850 h 4114800"/>
                <a:gd name="connsiteX62" fmla="*/ 5105400 w 7019925"/>
                <a:gd name="connsiteY62" fmla="*/ 1981200 h 4114800"/>
                <a:gd name="connsiteX63" fmla="*/ 4972050 w 7019925"/>
                <a:gd name="connsiteY63" fmla="*/ 2276475 h 4114800"/>
                <a:gd name="connsiteX64" fmla="*/ 4829175 w 7019925"/>
                <a:gd name="connsiteY64" fmla="*/ 2505075 h 4114800"/>
                <a:gd name="connsiteX65" fmla="*/ 4572000 w 7019925"/>
                <a:gd name="connsiteY65" fmla="*/ 2686050 h 4114800"/>
                <a:gd name="connsiteX66" fmla="*/ 4381500 w 7019925"/>
                <a:gd name="connsiteY66" fmla="*/ 2800350 h 4114800"/>
                <a:gd name="connsiteX67" fmla="*/ 4333875 w 7019925"/>
                <a:gd name="connsiteY67" fmla="*/ 3019425 h 4114800"/>
                <a:gd name="connsiteX68" fmla="*/ 4486275 w 7019925"/>
                <a:gd name="connsiteY68" fmla="*/ 3190875 h 4114800"/>
                <a:gd name="connsiteX69" fmla="*/ 4572000 w 7019925"/>
                <a:gd name="connsiteY69" fmla="*/ 3286125 h 4114800"/>
                <a:gd name="connsiteX70" fmla="*/ 4705350 w 7019925"/>
                <a:gd name="connsiteY70" fmla="*/ 3324225 h 4114800"/>
                <a:gd name="connsiteX71" fmla="*/ 4819650 w 7019925"/>
                <a:gd name="connsiteY71" fmla="*/ 3324225 h 4114800"/>
                <a:gd name="connsiteX72" fmla="*/ 4829175 w 7019925"/>
                <a:gd name="connsiteY72" fmla="*/ 3419475 h 4114800"/>
                <a:gd name="connsiteX73" fmla="*/ 4886325 w 7019925"/>
                <a:gd name="connsiteY73" fmla="*/ 3448050 h 4114800"/>
                <a:gd name="connsiteX74" fmla="*/ 4962525 w 7019925"/>
                <a:gd name="connsiteY74" fmla="*/ 3438525 h 4114800"/>
                <a:gd name="connsiteX75" fmla="*/ 5048250 w 7019925"/>
                <a:gd name="connsiteY75" fmla="*/ 3381375 h 4114800"/>
                <a:gd name="connsiteX76" fmla="*/ 5076825 w 7019925"/>
                <a:gd name="connsiteY76" fmla="*/ 3371850 h 4114800"/>
                <a:gd name="connsiteX77" fmla="*/ 5076825 w 7019925"/>
                <a:gd name="connsiteY77" fmla="*/ 3371850 h 4114800"/>
                <a:gd name="connsiteX78" fmla="*/ 5162550 w 7019925"/>
                <a:gd name="connsiteY78" fmla="*/ 3533775 h 4114800"/>
                <a:gd name="connsiteX79" fmla="*/ 5257800 w 7019925"/>
                <a:gd name="connsiteY79" fmla="*/ 3686175 h 4114800"/>
                <a:gd name="connsiteX80" fmla="*/ 5429250 w 7019925"/>
                <a:gd name="connsiteY80" fmla="*/ 3733800 h 4114800"/>
                <a:gd name="connsiteX81" fmla="*/ 5467350 w 7019925"/>
                <a:gd name="connsiteY81" fmla="*/ 3733800 h 4114800"/>
                <a:gd name="connsiteX82" fmla="*/ 5553075 w 7019925"/>
                <a:gd name="connsiteY82" fmla="*/ 3733800 h 4114800"/>
                <a:gd name="connsiteX83" fmla="*/ 5562600 w 7019925"/>
                <a:gd name="connsiteY83" fmla="*/ 3829050 h 4114800"/>
                <a:gd name="connsiteX84" fmla="*/ 5638800 w 7019925"/>
                <a:gd name="connsiteY84" fmla="*/ 3810000 h 4114800"/>
                <a:gd name="connsiteX85" fmla="*/ 5743575 w 7019925"/>
                <a:gd name="connsiteY85" fmla="*/ 3905250 h 4114800"/>
                <a:gd name="connsiteX86" fmla="*/ 5876925 w 7019925"/>
                <a:gd name="connsiteY86" fmla="*/ 4000500 h 4114800"/>
                <a:gd name="connsiteX87" fmla="*/ 6010275 w 7019925"/>
                <a:gd name="connsiteY87" fmla="*/ 4057650 h 4114800"/>
                <a:gd name="connsiteX88" fmla="*/ 6134100 w 7019925"/>
                <a:gd name="connsiteY88" fmla="*/ 4067175 h 4114800"/>
                <a:gd name="connsiteX89" fmla="*/ 6219825 w 7019925"/>
                <a:gd name="connsiteY89" fmla="*/ 4086225 h 4114800"/>
                <a:gd name="connsiteX90" fmla="*/ 6315075 w 7019925"/>
                <a:gd name="connsiteY90" fmla="*/ 4114800 h 4114800"/>
                <a:gd name="connsiteX91" fmla="*/ 6515100 w 7019925"/>
                <a:gd name="connsiteY91" fmla="*/ 4038600 h 4114800"/>
                <a:gd name="connsiteX92" fmla="*/ 6619875 w 7019925"/>
                <a:gd name="connsiteY92" fmla="*/ 4019550 h 4114800"/>
                <a:gd name="connsiteX93" fmla="*/ 6734175 w 7019925"/>
                <a:gd name="connsiteY93" fmla="*/ 4029075 h 4114800"/>
                <a:gd name="connsiteX94" fmla="*/ 6934200 w 7019925"/>
                <a:gd name="connsiteY94" fmla="*/ 4086225 h 4114800"/>
                <a:gd name="connsiteX95" fmla="*/ 7019925 w 7019925"/>
                <a:gd name="connsiteY9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124325 w 7019925"/>
                <a:gd name="connsiteY32" fmla="*/ 228600 h 4114800"/>
                <a:gd name="connsiteX33" fmla="*/ 4124325 w 7019925"/>
                <a:gd name="connsiteY33" fmla="*/ 228600 h 4114800"/>
                <a:gd name="connsiteX34" fmla="*/ 4267200 w 7019925"/>
                <a:gd name="connsiteY34" fmla="*/ 180975 h 4114800"/>
                <a:gd name="connsiteX35" fmla="*/ 4419600 w 7019925"/>
                <a:gd name="connsiteY35" fmla="*/ 266700 h 4114800"/>
                <a:gd name="connsiteX36" fmla="*/ 4495800 w 7019925"/>
                <a:gd name="connsiteY36" fmla="*/ 314325 h 4114800"/>
                <a:gd name="connsiteX37" fmla="*/ 4486275 w 7019925"/>
                <a:gd name="connsiteY37" fmla="*/ 438150 h 4114800"/>
                <a:gd name="connsiteX38" fmla="*/ 4543425 w 7019925"/>
                <a:gd name="connsiteY38" fmla="*/ 428625 h 4114800"/>
                <a:gd name="connsiteX39" fmla="*/ 4543425 w 7019925"/>
                <a:gd name="connsiteY39" fmla="*/ 504825 h 4114800"/>
                <a:gd name="connsiteX40" fmla="*/ 4533900 w 7019925"/>
                <a:gd name="connsiteY40" fmla="*/ 647700 h 4114800"/>
                <a:gd name="connsiteX41" fmla="*/ 4629150 w 7019925"/>
                <a:gd name="connsiteY41" fmla="*/ 647700 h 4114800"/>
                <a:gd name="connsiteX42" fmla="*/ 4714875 w 7019925"/>
                <a:gd name="connsiteY42" fmla="*/ 561975 h 4114800"/>
                <a:gd name="connsiteX43" fmla="*/ 4800600 w 7019925"/>
                <a:gd name="connsiteY43" fmla="*/ 581025 h 4114800"/>
                <a:gd name="connsiteX44" fmla="*/ 4972050 w 7019925"/>
                <a:gd name="connsiteY44" fmla="*/ 419100 h 4114800"/>
                <a:gd name="connsiteX45" fmla="*/ 4981575 w 7019925"/>
                <a:gd name="connsiteY45" fmla="*/ 314325 h 4114800"/>
                <a:gd name="connsiteX46" fmla="*/ 5067300 w 7019925"/>
                <a:gd name="connsiteY46" fmla="*/ 276225 h 4114800"/>
                <a:gd name="connsiteX47" fmla="*/ 5067300 w 7019925"/>
                <a:gd name="connsiteY47" fmla="*/ 276225 h 4114800"/>
                <a:gd name="connsiteX48" fmla="*/ 5114925 w 7019925"/>
                <a:gd name="connsiteY48" fmla="*/ 409575 h 4114800"/>
                <a:gd name="connsiteX49" fmla="*/ 5124450 w 7019925"/>
                <a:gd name="connsiteY49" fmla="*/ 523875 h 4114800"/>
                <a:gd name="connsiteX50" fmla="*/ 5029200 w 7019925"/>
                <a:gd name="connsiteY50" fmla="*/ 619125 h 4114800"/>
                <a:gd name="connsiteX51" fmla="*/ 4933950 w 7019925"/>
                <a:gd name="connsiteY51" fmla="*/ 876300 h 4114800"/>
                <a:gd name="connsiteX52" fmla="*/ 4762500 w 7019925"/>
                <a:gd name="connsiteY52" fmla="*/ 923925 h 4114800"/>
                <a:gd name="connsiteX53" fmla="*/ 4657725 w 7019925"/>
                <a:gd name="connsiteY53" fmla="*/ 1038225 h 4114800"/>
                <a:gd name="connsiteX54" fmla="*/ 4648200 w 7019925"/>
                <a:gd name="connsiteY54" fmla="*/ 1228725 h 4114800"/>
                <a:gd name="connsiteX55" fmla="*/ 4733925 w 7019925"/>
                <a:gd name="connsiteY55" fmla="*/ 1362075 h 4114800"/>
                <a:gd name="connsiteX56" fmla="*/ 4800600 w 7019925"/>
                <a:gd name="connsiteY56" fmla="*/ 1476375 h 4114800"/>
                <a:gd name="connsiteX57" fmla="*/ 4886325 w 7019925"/>
                <a:gd name="connsiteY57" fmla="*/ 1476375 h 4114800"/>
                <a:gd name="connsiteX58" fmla="*/ 4933950 w 7019925"/>
                <a:gd name="connsiteY58" fmla="*/ 1571625 h 4114800"/>
                <a:gd name="connsiteX59" fmla="*/ 5095875 w 7019925"/>
                <a:gd name="connsiteY59" fmla="*/ 1647825 h 4114800"/>
                <a:gd name="connsiteX60" fmla="*/ 5057775 w 7019925"/>
                <a:gd name="connsiteY60" fmla="*/ 1847850 h 4114800"/>
                <a:gd name="connsiteX61" fmla="*/ 5105400 w 7019925"/>
                <a:gd name="connsiteY61" fmla="*/ 1981200 h 4114800"/>
                <a:gd name="connsiteX62" fmla="*/ 4972050 w 7019925"/>
                <a:gd name="connsiteY62" fmla="*/ 2276475 h 4114800"/>
                <a:gd name="connsiteX63" fmla="*/ 4829175 w 7019925"/>
                <a:gd name="connsiteY63" fmla="*/ 2505075 h 4114800"/>
                <a:gd name="connsiteX64" fmla="*/ 4572000 w 7019925"/>
                <a:gd name="connsiteY64" fmla="*/ 2686050 h 4114800"/>
                <a:gd name="connsiteX65" fmla="*/ 4381500 w 7019925"/>
                <a:gd name="connsiteY65" fmla="*/ 2800350 h 4114800"/>
                <a:gd name="connsiteX66" fmla="*/ 4333875 w 7019925"/>
                <a:gd name="connsiteY66" fmla="*/ 3019425 h 4114800"/>
                <a:gd name="connsiteX67" fmla="*/ 4486275 w 7019925"/>
                <a:gd name="connsiteY67" fmla="*/ 3190875 h 4114800"/>
                <a:gd name="connsiteX68" fmla="*/ 4572000 w 7019925"/>
                <a:gd name="connsiteY68" fmla="*/ 3286125 h 4114800"/>
                <a:gd name="connsiteX69" fmla="*/ 4705350 w 7019925"/>
                <a:gd name="connsiteY69" fmla="*/ 3324225 h 4114800"/>
                <a:gd name="connsiteX70" fmla="*/ 4819650 w 7019925"/>
                <a:gd name="connsiteY70" fmla="*/ 3324225 h 4114800"/>
                <a:gd name="connsiteX71" fmla="*/ 4829175 w 7019925"/>
                <a:gd name="connsiteY71" fmla="*/ 3419475 h 4114800"/>
                <a:gd name="connsiteX72" fmla="*/ 4886325 w 7019925"/>
                <a:gd name="connsiteY72" fmla="*/ 3448050 h 4114800"/>
                <a:gd name="connsiteX73" fmla="*/ 4962525 w 7019925"/>
                <a:gd name="connsiteY73" fmla="*/ 3438525 h 4114800"/>
                <a:gd name="connsiteX74" fmla="*/ 5048250 w 7019925"/>
                <a:gd name="connsiteY74" fmla="*/ 3381375 h 4114800"/>
                <a:gd name="connsiteX75" fmla="*/ 5076825 w 7019925"/>
                <a:gd name="connsiteY75" fmla="*/ 3371850 h 4114800"/>
                <a:gd name="connsiteX76" fmla="*/ 5076825 w 7019925"/>
                <a:gd name="connsiteY76" fmla="*/ 3371850 h 4114800"/>
                <a:gd name="connsiteX77" fmla="*/ 5162550 w 7019925"/>
                <a:gd name="connsiteY77" fmla="*/ 3533775 h 4114800"/>
                <a:gd name="connsiteX78" fmla="*/ 5257800 w 7019925"/>
                <a:gd name="connsiteY78" fmla="*/ 3686175 h 4114800"/>
                <a:gd name="connsiteX79" fmla="*/ 5429250 w 7019925"/>
                <a:gd name="connsiteY79" fmla="*/ 3733800 h 4114800"/>
                <a:gd name="connsiteX80" fmla="*/ 5467350 w 7019925"/>
                <a:gd name="connsiteY80" fmla="*/ 3733800 h 4114800"/>
                <a:gd name="connsiteX81" fmla="*/ 5553075 w 7019925"/>
                <a:gd name="connsiteY81" fmla="*/ 3733800 h 4114800"/>
                <a:gd name="connsiteX82" fmla="*/ 5562600 w 7019925"/>
                <a:gd name="connsiteY82" fmla="*/ 3829050 h 4114800"/>
                <a:gd name="connsiteX83" fmla="*/ 5638800 w 7019925"/>
                <a:gd name="connsiteY83" fmla="*/ 3810000 h 4114800"/>
                <a:gd name="connsiteX84" fmla="*/ 5743575 w 7019925"/>
                <a:gd name="connsiteY84" fmla="*/ 3905250 h 4114800"/>
                <a:gd name="connsiteX85" fmla="*/ 5876925 w 7019925"/>
                <a:gd name="connsiteY85" fmla="*/ 4000500 h 4114800"/>
                <a:gd name="connsiteX86" fmla="*/ 6010275 w 7019925"/>
                <a:gd name="connsiteY86" fmla="*/ 4057650 h 4114800"/>
                <a:gd name="connsiteX87" fmla="*/ 6134100 w 7019925"/>
                <a:gd name="connsiteY87" fmla="*/ 4067175 h 4114800"/>
                <a:gd name="connsiteX88" fmla="*/ 6219825 w 7019925"/>
                <a:gd name="connsiteY88" fmla="*/ 4086225 h 4114800"/>
                <a:gd name="connsiteX89" fmla="*/ 6315075 w 7019925"/>
                <a:gd name="connsiteY89" fmla="*/ 4114800 h 4114800"/>
                <a:gd name="connsiteX90" fmla="*/ 6515100 w 7019925"/>
                <a:gd name="connsiteY90" fmla="*/ 4038600 h 4114800"/>
                <a:gd name="connsiteX91" fmla="*/ 6619875 w 7019925"/>
                <a:gd name="connsiteY91" fmla="*/ 4019550 h 4114800"/>
                <a:gd name="connsiteX92" fmla="*/ 6734175 w 7019925"/>
                <a:gd name="connsiteY92" fmla="*/ 4029075 h 4114800"/>
                <a:gd name="connsiteX93" fmla="*/ 6934200 w 7019925"/>
                <a:gd name="connsiteY93" fmla="*/ 4086225 h 4114800"/>
                <a:gd name="connsiteX94" fmla="*/ 7019925 w 7019925"/>
                <a:gd name="connsiteY9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124325 w 7019925"/>
                <a:gd name="connsiteY32" fmla="*/ 228600 h 4114800"/>
                <a:gd name="connsiteX33" fmla="*/ 4267200 w 7019925"/>
                <a:gd name="connsiteY33" fmla="*/ 180975 h 4114800"/>
                <a:gd name="connsiteX34" fmla="*/ 4419600 w 7019925"/>
                <a:gd name="connsiteY34" fmla="*/ 266700 h 4114800"/>
                <a:gd name="connsiteX35" fmla="*/ 4495800 w 7019925"/>
                <a:gd name="connsiteY35" fmla="*/ 314325 h 4114800"/>
                <a:gd name="connsiteX36" fmla="*/ 4486275 w 7019925"/>
                <a:gd name="connsiteY36" fmla="*/ 438150 h 4114800"/>
                <a:gd name="connsiteX37" fmla="*/ 4543425 w 7019925"/>
                <a:gd name="connsiteY37" fmla="*/ 428625 h 4114800"/>
                <a:gd name="connsiteX38" fmla="*/ 4543425 w 7019925"/>
                <a:gd name="connsiteY38" fmla="*/ 504825 h 4114800"/>
                <a:gd name="connsiteX39" fmla="*/ 4533900 w 7019925"/>
                <a:gd name="connsiteY39" fmla="*/ 647700 h 4114800"/>
                <a:gd name="connsiteX40" fmla="*/ 4629150 w 7019925"/>
                <a:gd name="connsiteY40" fmla="*/ 647700 h 4114800"/>
                <a:gd name="connsiteX41" fmla="*/ 4714875 w 7019925"/>
                <a:gd name="connsiteY41" fmla="*/ 561975 h 4114800"/>
                <a:gd name="connsiteX42" fmla="*/ 4800600 w 7019925"/>
                <a:gd name="connsiteY42" fmla="*/ 581025 h 4114800"/>
                <a:gd name="connsiteX43" fmla="*/ 4972050 w 7019925"/>
                <a:gd name="connsiteY43" fmla="*/ 419100 h 4114800"/>
                <a:gd name="connsiteX44" fmla="*/ 4981575 w 7019925"/>
                <a:gd name="connsiteY44" fmla="*/ 314325 h 4114800"/>
                <a:gd name="connsiteX45" fmla="*/ 5067300 w 7019925"/>
                <a:gd name="connsiteY45" fmla="*/ 276225 h 4114800"/>
                <a:gd name="connsiteX46" fmla="*/ 5067300 w 7019925"/>
                <a:gd name="connsiteY46" fmla="*/ 276225 h 4114800"/>
                <a:gd name="connsiteX47" fmla="*/ 5114925 w 7019925"/>
                <a:gd name="connsiteY47" fmla="*/ 409575 h 4114800"/>
                <a:gd name="connsiteX48" fmla="*/ 5124450 w 7019925"/>
                <a:gd name="connsiteY48" fmla="*/ 523875 h 4114800"/>
                <a:gd name="connsiteX49" fmla="*/ 5029200 w 7019925"/>
                <a:gd name="connsiteY49" fmla="*/ 619125 h 4114800"/>
                <a:gd name="connsiteX50" fmla="*/ 4933950 w 7019925"/>
                <a:gd name="connsiteY50" fmla="*/ 876300 h 4114800"/>
                <a:gd name="connsiteX51" fmla="*/ 4762500 w 7019925"/>
                <a:gd name="connsiteY51" fmla="*/ 923925 h 4114800"/>
                <a:gd name="connsiteX52" fmla="*/ 4657725 w 7019925"/>
                <a:gd name="connsiteY52" fmla="*/ 1038225 h 4114800"/>
                <a:gd name="connsiteX53" fmla="*/ 4648200 w 7019925"/>
                <a:gd name="connsiteY53" fmla="*/ 1228725 h 4114800"/>
                <a:gd name="connsiteX54" fmla="*/ 4733925 w 7019925"/>
                <a:gd name="connsiteY54" fmla="*/ 1362075 h 4114800"/>
                <a:gd name="connsiteX55" fmla="*/ 4800600 w 7019925"/>
                <a:gd name="connsiteY55" fmla="*/ 1476375 h 4114800"/>
                <a:gd name="connsiteX56" fmla="*/ 4886325 w 7019925"/>
                <a:gd name="connsiteY56" fmla="*/ 1476375 h 4114800"/>
                <a:gd name="connsiteX57" fmla="*/ 4933950 w 7019925"/>
                <a:gd name="connsiteY57" fmla="*/ 1571625 h 4114800"/>
                <a:gd name="connsiteX58" fmla="*/ 5095875 w 7019925"/>
                <a:gd name="connsiteY58" fmla="*/ 1647825 h 4114800"/>
                <a:gd name="connsiteX59" fmla="*/ 5057775 w 7019925"/>
                <a:gd name="connsiteY59" fmla="*/ 1847850 h 4114800"/>
                <a:gd name="connsiteX60" fmla="*/ 5105400 w 7019925"/>
                <a:gd name="connsiteY60" fmla="*/ 1981200 h 4114800"/>
                <a:gd name="connsiteX61" fmla="*/ 4972050 w 7019925"/>
                <a:gd name="connsiteY61" fmla="*/ 2276475 h 4114800"/>
                <a:gd name="connsiteX62" fmla="*/ 4829175 w 7019925"/>
                <a:gd name="connsiteY62" fmla="*/ 2505075 h 4114800"/>
                <a:gd name="connsiteX63" fmla="*/ 4572000 w 7019925"/>
                <a:gd name="connsiteY63" fmla="*/ 2686050 h 4114800"/>
                <a:gd name="connsiteX64" fmla="*/ 4381500 w 7019925"/>
                <a:gd name="connsiteY64" fmla="*/ 2800350 h 4114800"/>
                <a:gd name="connsiteX65" fmla="*/ 4333875 w 7019925"/>
                <a:gd name="connsiteY65" fmla="*/ 3019425 h 4114800"/>
                <a:gd name="connsiteX66" fmla="*/ 4486275 w 7019925"/>
                <a:gd name="connsiteY66" fmla="*/ 3190875 h 4114800"/>
                <a:gd name="connsiteX67" fmla="*/ 4572000 w 7019925"/>
                <a:gd name="connsiteY67" fmla="*/ 3286125 h 4114800"/>
                <a:gd name="connsiteX68" fmla="*/ 4705350 w 7019925"/>
                <a:gd name="connsiteY68" fmla="*/ 3324225 h 4114800"/>
                <a:gd name="connsiteX69" fmla="*/ 4819650 w 7019925"/>
                <a:gd name="connsiteY69" fmla="*/ 3324225 h 4114800"/>
                <a:gd name="connsiteX70" fmla="*/ 4829175 w 7019925"/>
                <a:gd name="connsiteY70" fmla="*/ 3419475 h 4114800"/>
                <a:gd name="connsiteX71" fmla="*/ 4886325 w 7019925"/>
                <a:gd name="connsiteY71" fmla="*/ 3448050 h 4114800"/>
                <a:gd name="connsiteX72" fmla="*/ 4962525 w 7019925"/>
                <a:gd name="connsiteY72" fmla="*/ 3438525 h 4114800"/>
                <a:gd name="connsiteX73" fmla="*/ 5048250 w 7019925"/>
                <a:gd name="connsiteY73" fmla="*/ 3381375 h 4114800"/>
                <a:gd name="connsiteX74" fmla="*/ 5076825 w 7019925"/>
                <a:gd name="connsiteY74" fmla="*/ 3371850 h 4114800"/>
                <a:gd name="connsiteX75" fmla="*/ 5076825 w 7019925"/>
                <a:gd name="connsiteY75" fmla="*/ 3371850 h 4114800"/>
                <a:gd name="connsiteX76" fmla="*/ 5162550 w 7019925"/>
                <a:gd name="connsiteY76" fmla="*/ 3533775 h 4114800"/>
                <a:gd name="connsiteX77" fmla="*/ 5257800 w 7019925"/>
                <a:gd name="connsiteY77" fmla="*/ 3686175 h 4114800"/>
                <a:gd name="connsiteX78" fmla="*/ 5429250 w 7019925"/>
                <a:gd name="connsiteY78" fmla="*/ 3733800 h 4114800"/>
                <a:gd name="connsiteX79" fmla="*/ 5467350 w 7019925"/>
                <a:gd name="connsiteY79" fmla="*/ 3733800 h 4114800"/>
                <a:gd name="connsiteX80" fmla="*/ 5553075 w 7019925"/>
                <a:gd name="connsiteY80" fmla="*/ 3733800 h 4114800"/>
                <a:gd name="connsiteX81" fmla="*/ 5562600 w 7019925"/>
                <a:gd name="connsiteY81" fmla="*/ 3829050 h 4114800"/>
                <a:gd name="connsiteX82" fmla="*/ 5638800 w 7019925"/>
                <a:gd name="connsiteY82" fmla="*/ 3810000 h 4114800"/>
                <a:gd name="connsiteX83" fmla="*/ 5743575 w 7019925"/>
                <a:gd name="connsiteY83" fmla="*/ 3905250 h 4114800"/>
                <a:gd name="connsiteX84" fmla="*/ 5876925 w 7019925"/>
                <a:gd name="connsiteY84" fmla="*/ 4000500 h 4114800"/>
                <a:gd name="connsiteX85" fmla="*/ 6010275 w 7019925"/>
                <a:gd name="connsiteY85" fmla="*/ 4057650 h 4114800"/>
                <a:gd name="connsiteX86" fmla="*/ 6134100 w 7019925"/>
                <a:gd name="connsiteY86" fmla="*/ 4067175 h 4114800"/>
                <a:gd name="connsiteX87" fmla="*/ 6219825 w 7019925"/>
                <a:gd name="connsiteY87" fmla="*/ 4086225 h 4114800"/>
                <a:gd name="connsiteX88" fmla="*/ 6315075 w 7019925"/>
                <a:gd name="connsiteY88" fmla="*/ 4114800 h 4114800"/>
                <a:gd name="connsiteX89" fmla="*/ 6515100 w 7019925"/>
                <a:gd name="connsiteY89" fmla="*/ 4038600 h 4114800"/>
                <a:gd name="connsiteX90" fmla="*/ 6619875 w 7019925"/>
                <a:gd name="connsiteY90" fmla="*/ 4019550 h 4114800"/>
                <a:gd name="connsiteX91" fmla="*/ 6734175 w 7019925"/>
                <a:gd name="connsiteY91" fmla="*/ 4029075 h 4114800"/>
                <a:gd name="connsiteX92" fmla="*/ 6934200 w 7019925"/>
                <a:gd name="connsiteY92" fmla="*/ 4086225 h 4114800"/>
                <a:gd name="connsiteX93" fmla="*/ 7019925 w 7019925"/>
                <a:gd name="connsiteY9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267200 w 7019925"/>
                <a:gd name="connsiteY32" fmla="*/ 180975 h 4114800"/>
                <a:gd name="connsiteX33" fmla="*/ 4419600 w 7019925"/>
                <a:gd name="connsiteY33" fmla="*/ 266700 h 4114800"/>
                <a:gd name="connsiteX34" fmla="*/ 4495800 w 7019925"/>
                <a:gd name="connsiteY34" fmla="*/ 314325 h 4114800"/>
                <a:gd name="connsiteX35" fmla="*/ 4486275 w 7019925"/>
                <a:gd name="connsiteY35" fmla="*/ 438150 h 4114800"/>
                <a:gd name="connsiteX36" fmla="*/ 4543425 w 7019925"/>
                <a:gd name="connsiteY36" fmla="*/ 428625 h 4114800"/>
                <a:gd name="connsiteX37" fmla="*/ 4543425 w 7019925"/>
                <a:gd name="connsiteY37" fmla="*/ 504825 h 4114800"/>
                <a:gd name="connsiteX38" fmla="*/ 4533900 w 7019925"/>
                <a:gd name="connsiteY38" fmla="*/ 647700 h 4114800"/>
                <a:gd name="connsiteX39" fmla="*/ 4629150 w 7019925"/>
                <a:gd name="connsiteY39" fmla="*/ 647700 h 4114800"/>
                <a:gd name="connsiteX40" fmla="*/ 4714875 w 7019925"/>
                <a:gd name="connsiteY40" fmla="*/ 561975 h 4114800"/>
                <a:gd name="connsiteX41" fmla="*/ 4800600 w 7019925"/>
                <a:gd name="connsiteY41" fmla="*/ 581025 h 4114800"/>
                <a:gd name="connsiteX42" fmla="*/ 4972050 w 7019925"/>
                <a:gd name="connsiteY42" fmla="*/ 419100 h 4114800"/>
                <a:gd name="connsiteX43" fmla="*/ 4981575 w 7019925"/>
                <a:gd name="connsiteY43" fmla="*/ 314325 h 4114800"/>
                <a:gd name="connsiteX44" fmla="*/ 5067300 w 7019925"/>
                <a:gd name="connsiteY44" fmla="*/ 276225 h 4114800"/>
                <a:gd name="connsiteX45" fmla="*/ 5067300 w 7019925"/>
                <a:gd name="connsiteY45" fmla="*/ 276225 h 4114800"/>
                <a:gd name="connsiteX46" fmla="*/ 5114925 w 7019925"/>
                <a:gd name="connsiteY46" fmla="*/ 409575 h 4114800"/>
                <a:gd name="connsiteX47" fmla="*/ 5124450 w 7019925"/>
                <a:gd name="connsiteY47" fmla="*/ 523875 h 4114800"/>
                <a:gd name="connsiteX48" fmla="*/ 5029200 w 7019925"/>
                <a:gd name="connsiteY48" fmla="*/ 619125 h 4114800"/>
                <a:gd name="connsiteX49" fmla="*/ 4933950 w 7019925"/>
                <a:gd name="connsiteY49" fmla="*/ 876300 h 4114800"/>
                <a:gd name="connsiteX50" fmla="*/ 4762500 w 7019925"/>
                <a:gd name="connsiteY50" fmla="*/ 923925 h 4114800"/>
                <a:gd name="connsiteX51" fmla="*/ 4657725 w 7019925"/>
                <a:gd name="connsiteY51" fmla="*/ 1038225 h 4114800"/>
                <a:gd name="connsiteX52" fmla="*/ 4648200 w 7019925"/>
                <a:gd name="connsiteY52" fmla="*/ 1228725 h 4114800"/>
                <a:gd name="connsiteX53" fmla="*/ 4733925 w 7019925"/>
                <a:gd name="connsiteY53" fmla="*/ 1362075 h 4114800"/>
                <a:gd name="connsiteX54" fmla="*/ 4800600 w 7019925"/>
                <a:gd name="connsiteY54" fmla="*/ 1476375 h 4114800"/>
                <a:gd name="connsiteX55" fmla="*/ 4886325 w 7019925"/>
                <a:gd name="connsiteY55" fmla="*/ 1476375 h 4114800"/>
                <a:gd name="connsiteX56" fmla="*/ 4933950 w 7019925"/>
                <a:gd name="connsiteY56" fmla="*/ 1571625 h 4114800"/>
                <a:gd name="connsiteX57" fmla="*/ 5095875 w 7019925"/>
                <a:gd name="connsiteY57" fmla="*/ 1647825 h 4114800"/>
                <a:gd name="connsiteX58" fmla="*/ 5057775 w 7019925"/>
                <a:gd name="connsiteY58" fmla="*/ 1847850 h 4114800"/>
                <a:gd name="connsiteX59" fmla="*/ 5105400 w 7019925"/>
                <a:gd name="connsiteY59" fmla="*/ 1981200 h 4114800"/>
                <a:gd name="connsiteX60" fmla="*/ 4972050 w 7019925"/>
                <a:gd name="connsiteY60" fmla="*/ 2276475 h 4114800"/>
                <a:gd name="connsiteX61" fmla="*/ 4829175 w 7019925"/>
                <a:gd name="connsiteY61" fmla="*/ 2505075 h 4114800"/>
                <a:gd name="connsiteX62" fmla="*/ 4572000 w 7019925"/>
                <a:gd name="connsiteY62" fmla="*/ 2686050 h 4114800"/>
                <a:gd name="connsiteX63" fmla="*/ 4381500 w 7019925"/>
                <a:gd name="connsiteY63" fmla="*/ 2800350 h 4114800"/>
                <a:gd name="connsiteX64" fmla="*/ 4333875 w 7019925"/>
                <a:gd name="connsiteY64" fmla="*/ 3019425 h 4114800"/>
                <a:gd name="connsiteX65" fmla="*/ 4486275 w 7019925"/>
                <a:gd name="connsiteY65" fmla="*/ 3190875 h 4114800"/>
                <a:gd name="connsiteX66" fmla="*/ 4572000 w 7019925"/>
                <a:gd name="connsiteY66" fmla="*/ 3286125 h 4114800"/>
                <a:gd name="connsiteX67" fmla="*/ 4705350 w 7019925"/>
                <a:gd name="connsiteY67" fmla="*/ 3324225 h 4114800"/>
                <a:gd name="connsiteX68" fmla="*/ 4819650 w 7019925"/>
                <a:gd name="connsiteY68" fmla="*/ 3324225 h 4114800"/>
                <a:gd name="connsiteX69" fmla="*/ 4829175 w 7019925"/>
                <a:gd name="connsiteY69" fmla="*/ 3419475 h 4114800"/>
                <a:gd name="connsiteX70" fmla="*/ 4886325 w 7019925"/>
                <a:gd name="connsiteY70" fmla="*/ 3448050 h 4114800"/>
                <a:gd name="connsiteX71" fmla="*/ 4962525 w 7019925"/>
                <a:gd name="connsiteY71" fmla="*/ 3438525 h 4114800"/>
                <a:gd name="connsiteX72" fmla="*/ 5048250 w 7019925"/>
                <a:gd name="connsiteY72" fmla="*/ 3381375 h 4114800"/>
                <a:gd name="connsiteX73" fmla="*/ 5076825 w 7019925"/>
                <a:gd name="connsiteY73" fmla="*/ 3371850 h 4114800"/>
                <a:gd name="connsiteX74" fmla="*/ 5076825 w 7019925"/>
                <a:gd name="connsiteY74" fmla="*/ 3371850 h 4114800"/>
                <a:gd name="connsiteX75" fmla="*/ 5162550 w 7019925"/>
                <a:gd name="connsiteY75" fmla="*/ 3533775 h 4114800"/>
                <a:gd name="connsiteX76" fmla="*/ 5257800 w 7019925"/>
                <a:gd name="connsiteY76" fmla="*/ 3686175 h 4114800"/>
                <a:gd name="connsiteX77" fmla="*/ 5429250 w 7019925"/>
                <a:gd name="connsiteY77" fmla="*/ 3733800 h 4114800"/>
                <a:gd name="connsiteX78" fmla="*/ 5467350 w 7019925"/>
                <a:gd name="connsiteY78" fmla="*/ 3733800 h 4114800"/>
                <a:gd name="connsiteX79" fmla="*/ 5553075 w 7019925"/>
                <a:gd name="connsiteY79" fmla="*/ 3733800 h 4114800"/>
                <a:gd name="connsiteX80" fmla="*/ 5562600 w 7019925"/>
                <a:gd name="connsiteY80" fmla="*/ 3829050 h 4114800"/>
                <a:gd name="connsiteX81" fmla="*/ 5638800 w 7019925"/>
                <a:gd name="connsiteY81" fmla="*/ 3810000 h 4114800"/>
                <a:gd name="connsiteX82" fmla="*/ 5743575 w 7019925"/>
                <a:gd name="connsiteY82" fmla="*/ 3905250 h 4114800"/>
                <a:gd name="connsiteX83" fmla="*/ 5876925 w 7019925"/>
                <a:gd name="connsiteY83" fmla="*/ 4000500 h 4114800"/>
                <a:gd name="connsiteX84" fmla="*/ 6010275 w 7019925"/>
                <a:gd name="connsiteY84" fmla="*/ 4057650 h 4114800"/>
                <a:gd name="connsiteX85" fmla="*/ 6134100 w 7019925"/>
                <a:gd name="connsiteY85" fmla="*/ 4067175 h 4114800"/>
                <a:gd name="connsiteX86" fmla="*/ 6219825 w 7019925"/>
                <a:gd name="connsiteY86" fmla="*/ 4086225 h 4114800"/>
                <a:gd name="connsiteX87" fmla="*/ 6315075 w 7019925"/>
                <a:gd name="connsiteY87" fmla="*/ 4114800 h 4114800"/>
                <a:gd name="connsiteX88" fmla="*/ 6515100 w 7019925"/>
                <a:gd name="connsiteY88" fmla="*/ 4038600 h 4114800"/>
                <a:gd name="connsiteX89" fmla="*/ 6619875 w 7019925"/>
                <a:gd name="connsiteY89" fmla="*/ 4019550 h 4114800"/>
                <a:gd name="connsiteX90" fmla="*/ 6734175 w 7019925"/>
                <a:gd name="connsiteY90" fmla="*/ 4029075 h 4114800"/>
                <a:gd name="connsiteX91" fmla="*/ 6934200 w 7019925"/>
                <a:gd name="connsiteY91" fmla="*/ 4086225 h 4114800"/>
                <a:gd name="connsiteX92" fmla="*/ 7019925 w 7019925"/>
                <a:gd name="connsiteY9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19600 w 7019925"/>
                <a:gd name="connsiteY32" fmla="*/ 266700 h 4114800"/>
                <a:gd name="connsiteX33" fmla="*/ 4495800 w 7019925"/>
                <a:gd name="connsiteY33" fmla="*/ 314325 h 4114800"/>
                <a:gd name="connsiteX34" fmla="*/ 4486275 w 7019925"/>
                <a:gd name="connsiteY34" fmla="*/ 438150 h 4114800"/>
                <a:gd name="connsiteX35" fmla="*/ 4543425 w 7019925"/>
                <a:gd name="connsiteY35" fmla="*/ 428625 h 4114800"/>
                <a:gd name="connsiteX36" fmla="*/ 4543425 w 7019925"/>
                <a:gd name="connsiteY36" fmla="*/ 504825 h 4114800"/>
                <a:gd name="connsiteX37" fmla="*/ 4533900 w 7019925"/>
                <a:gd name="connsiteY37" fmla="*/ 647700 h 4114800"/>
                <a:gd name="connsiteX38" fmla="*/ 4629150 w 7019925"/>
                <a:gd name="connsiteY38" fmla="*/ 647700 h 4114800"/>
                <a:gd name="connsiteX39" fmla="*/ 4714875 w 7019925"/>
                <a:gd name="connsiteY39" fmla="*/ 561975 h 4114800"/>
                <a:gd name="connsiteX40" fmla="*/ 4800600 w 7019925"/>
                <a:gd name="connsiteY40" fmla="*/ 581025 h 4114800"/>
                <a:gd name="connsiteX41" fmla="*/ 4972050 w 7019925"/>
                <a:gd name="connsiteY41" fmla="*/ 419100 h 4114800"/>
                <a:gd name="connsiteX42" fmla="*/ 4981575 w 7019925"/>
                <a:gd name="connsiteY42" fmla="*/ 314325 h 4114800"/>
                <a:gd name="connsiteX43" fmla="*/ 5067300 w 7019925"/>
                <a:gd name="connsiteY43" fmla="*/ 276225 h 4114800"/>
                <a:gd name="connsiteX44" fmla="*/ 5067300 w 7019925"/>
                <a:gd name="connsiteY44" fmla="*/ 276225 h 4114800"/>
                <a:gd name="connsiteX45" fmla="*/ 5114925 w 7019925"/>
                <a:gd name="connsiteY45" fmla="*/ 409575 h 4114800"/>
                <a:gd name="connsiteX46" fmla="*/ 5124450 w 7019925"/>
                <a:gd name="connsiteY46" fmla="*/ 523875 h 4114800"/>
                <a:gd name="connsiteX47" fmla="*/ 5029200 w 7019925"/>
                <a:gd name="connsiteY47" fmla="*/ 619125 h 4114800"/>
                <a:gd name="connsiteX48" fmla="*/ 4933950 w 7019925"/>
                <a:gd name="connsiteY48" fmla="*/ 876300 h 4114800"/>
                <a:gd name="connsiteX49" fmla="*/ 4762500 w 7019925"/>
                <a:gd name="connsiteY49" fmla="*/ 923925 h 4114800"/>
                <a:gd name="connsiteX50" fmla="*/ 4657725 w 7019925"/>
                <a:gd name="connsiteY50" fmla="*/ 1038225 h 4114800"/>
                <a:gd name="connsiteX51" fmla="*/ 4648200 w 7019925"/>
                <a:gd name="connsiteY51" fmla="*/ 1228725 h 4114800"/>
                <a:gd name="connsiteX52" fmla="*/ 4733925 w 7019925"/>
                <a:gd name="connsiteY52" fmla="*/ 1362075 h 4114800"/>
                <a:gd name="connsiteX53" fmla="*/ 4800600 w 7019925"/>
                <a:gd name="connsiteY53" fmla="*/ 1476375 h 4114800"/>
                <a:gd name="connsiteX54" fmla="*/ 4886325 w 7019925"/>
                <a:gd name="connsiteY54" fmla="*/ 1476375 h 4114800"/>
                <a:gd name="connsiteX55" fmla="*/ 4933950 w 7019925"/>
                <a:gd name="connsiteY55" fmla="*/ 1571625 h 4114800"/>
                <a:gd name="connsiteX56" fmla="*/ 5095875 w 7019925"/>
                <a:gd name="connsiteY56" fmla="*/ 1647825 h 4114800"/>
                <a:gd name="connsiteX57" fmla="*/ 5057775 w 7019925"/>
                <a:gd name="connsiteY57" fmla="*/ 1847850 h 4114800"/>
                <a:gd name="connsiteX58" fmla="*/ 5105400 w 7019925"/>
                <a:gd name="connsiteY58" fmla="*/ 1981200 h 4114800"/>
                <a:gd name="connsiteX59" fmla="*/ 4972050 w 7019925"/>
                <a:gd name="connsiteY59" fmla="*/ 2276475 h 4114800"/>
                <a:gd name="connsiteX60" fmla="*/ 4829175 w 7019925"/>
                <a:gd name="connsiteY60" fmla="*/ 2505075 h 4114800"/>
                <a:gd name="connsiteX61" fmla="*/ 4572000 w 7019925"/>
                <a:gd name="connsiteY61" fmla="*/ 2686050 h 4114800"/>
                <a:gd name="connsiteX62" fmla="*/ 4381500 w 7019925"/>
                <a:gd name="connsiteY62" fmla="*/ 2800350 h 4114800"/>
                <a:gd name="connsiteX63" fmla="*/ 4333875 w 7019925"/>
                <a:gd name="connsiteY63" fmla="*/ 3019425 h 4114800"/>
                <a:gd name="connsiteX64" fmla="*/ 4486275 w 7019925"/>
                <a:gd name="connsiteY64" fmla="*/ 3190875 h 4114800"/>
                <a:gd name="connsiteX65" fmla="*/ 4572000 w 7019925"/>
                <a:gd name="connsiteY65" fmla="*/ 3286125 h 4114800"/>
                <a:gd name="connsiteX66" fmla="*/ 4705350 w 7019925"/>
                <a:gd name="connsiteY66" fmla="*/ 3324225 h 4114800"/>
                <a:gd name="connsiteX67" fmla="*/ 4819650 w 7019925"/>
                <a:gd name="connsiteY67" fmla="*/ 3324225 h 4114800"/>
                <a:gd name="connsiteX68" fmla="*/ 4829175 w 7019925"/>
                <a:gd name="connsiteY68" fmla="*/ 3419475 h 4114800"/>
                <a:gd name="connsiteX69" fmla="*/ 4886325 w 7019925"/>
                <a:gd name="connsiteY69" fmla="*/ 3448050 h 4114800"/>
                <a:gd name="connsiteX70" fmla="*/ 4962525 w 7019925"/>
                <a:gd name="connsiteY70" fmla="*/ 3438525 h 4114800"/>
                <a:gd name="connsiteX71" fmla="*/ 5048250 w 7019925"/>
                <a:gd name="connsiteY71" fmla="*/ 3381375 h 4114800"/>
                <a:gd name="connsiteX72" fmla="*/ 5076825 w 7019925"/>
                <a:gd name="connsiteY72" fmla="*/ 3371850 h 4114800"/>
                <a:gd name="connsiteX73" fmla="*/ 5076825 w 7019925"/>
                <a:gd name="connsiteY73" fmla="*/ 3371850 h 4114800"/>
                <a:gd name="connsiteX74" fmla="*/ 5162550 w 7019925"/>
                <a:gd name="connsiteY74" fmla="*/ 3533775 h 4114800"/>
                <a:gd name="connsiteX75" fmla="*/ 5257800 w 7019925"/>
                <a:gd name="connsiteY75" fmla="*/ 3686175 h 4114800"/>
                <a:gd name="connsiteX76" fmla="*/ 5429250 w 7019925"/>
                <a:gd name="connsiteY76" fmla="*/ 3733800 h 4114800"/>
                <a:gd name="connsiteX77" fmla="*/ 5467350 w 7019925"/>
                <a:gd name="connsiteY77" fmla="*/ 3733800 h 4114800"/>
                <a:gd name="connsiteX78" fmla="*/ 5553075 w 7019925"/>
                <a:gd name="connsiteY78" fmla="*/ 3733800 h 4114800"/>
                <a:gd name="connsiteX79" fmla="*/ 5562600 w 7019925"/>
                <a:gd name="connsiteY79" fmla="*/ 3829050 h 4114800"/>
                <a:gd name="connsiteX80" fmla="*/ 5638800 w 7019925"/>
                <a:gd name="connsiteY80" fmla="*/ 3810000 h 4114800"/>
                <a:gd name="connsiteX81" fmla="*/ 5743575 w 7019925"/>
                <a:gd name="connsiteY81" fmla="*/ 3905250 h 4114800"/>
                <a:gd name="connsiteX82" fmla="*/ 5876925 w 7019925"/>
                <a:gd name="connsiteY82" fmla="*/ 4000500 h 4114800"/>
                <a:gd name="connsiteX83" fmla="*/ 6010275 w 7019925"/>
                <a:gd name="connsiteY83" fmla="*/ 4057650 h 4114800"/>
                <a:gd name="connsiteX84" fmla="*/ 6134100 w 7019925"/>
                <a:gd name="connsiteY84" fmla="*/ 4067175 h 4114800"/>
                <a:gd name="connsiteX85" fmla="*/ 6219825 w 7019925"/>
                <a:gd name="connsiteY85" fmla="*/ 4086225 h 4114800"/>
                <a:gd name="connsiteX86" fmla="*/ 6315075 w 7019925"/>
                <a:gd name="connsiteY86" fmla="*/ 4114800 h 4114800"/>
                <a:gd name="connsiteX87" fmla="*/ 6515100 w 7019925"/>
                <a:gd name="connsiteY87" fmla="*/ 4038600 h 4114800"/>
                <a:gd name="connsiteX88" fmla="*/ 6619875 w 7019925"/>
                <a:gd name="connsiteY88" fmla="*/ 4019550 h 4114800"/>
                <a:gd name="connsiteX89" fmla="*/ 6734175 w 7019925"/>
                <a:gd name="connsiteY89" fmla="*/ 4029075 h 4114800"/>
                <a:gd name="connsiteX90" fmla="*/ 6934200 w 7019925"/>
                <a:gd name="connsiteY90" fmla="*/ 4086225 h 4114800"/>
                <a:gd name="connsiteX91" fmla="*/ 7019925 w 7019925"/>
                <a:gd name="connsiteY9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95800 w 7019925"/>
                <a:gd name="connsiteY32" fmla="*/ 314325 h 4114800"/>
                <a:gd name="connsiteX33" fmla="*/ 4486275 w 7019925"/>
                <a:gd name="connsiteY33" fmla="*/ 438150 h 4114800"/>
                <a:gd name="connsiteX34" fmla="*/ 4543425 w 7019925"/>
                <a:gd name="connsiteY34" fmla="*/ 428625 h 4114800"/>
                <a:gd name="connsiteX35" fmla="*/ 4543425 w 7019925"/>
                <a:gd name="connsiteY35" fmla="*/ 504825 h 4114800"/>
                <a:gd name="connsiteX36" fmla="*/ 4533900 w 7019925"/>
                <a:gd name="connsiteY36" fmla="*/ 647700 h 4114800"/>
                <a:gd name="connsiteX37" fmla="*/ 4629150 w 7019925"/>
                <a:gd name="connsiteY37" fmla="*/ 647700 h 4114800"/>
                <a:gd name="connsiteX38" fmla="*/ 4714875 w 7019925"/>
                <a:gd name="connsiteY38" fmla="*/ 561975 h 4114800"/>
                <a:gd name="connsiteX39" fmla="*/ 4800600 w 7019925"/>
                <a:gd name="connsiteY39" fmla="*/ 581025 h 4114800"/>
                <a:gd name="connsiteX40" fmla="*/ 4972050 w 7019925"/>
                <a:gd name="connsiteY40" fmla="*/ 419100 h 4114800"/>
                <a:gd name="connsiteX41" fmla="*/ 4981575 w 7019925"/>
                <a:gd name="connsiteY41" fmla="*/ 314325 h 4114800"/>
                <a:gd name="connsiteX42" fmla="*/ 5067300 w 7019925"/>
                <a:gd name="connsiteY42" fmla="*/ 276225 h 4114800"/>
                <a:gd name="connsiteX43" fmla="*/ 5067300 w 7019925"/>
                <a:gd name="connsiteY43" fmla="*/ 276225 h 4114800"/>
                <a:gd name="connsiteX44" fmla="*/ 5114925 w 7019925"/>
                <a:gd name="connsiteY44" fmla="*/ 409575 h 4114800"/>
                <a:gd name="connsiteX45" fmla="*/ 5124450 w 7019925"/>
                <a:gd name="connsiteY45" fmla="*/ 523875 h 4114800"/>
                <a:gd name="connsiteX46" fmla="*/ 5029200 w 7019925"/>
                <a:gd name="connsiteY46" fmla="*/ 619125 h 4114800"/>
                <a:gd name="connsiteX47" fmla="*/ 4933950 w 7019925"/>
                <a:gd name="connsiteY47" fmla="*/ 876300 h 4114800"/>
                <a:gd name="connsiteX48" fmla="*/ 4762500 w 7019925"/>
                <a:gd name="connsiteY48" fmla="*/ 923925 h 4114800"/>
                <a:gd name="connsiteX49" fmla="*/ 4657725 w 7019925"/>
                <a:gd name="connsiteY49" fmla="*/ 1038225 h 4114800"/>
                <a:gd name="connsiteX50" fmla="*/ 4648200 w 7019925"/>
                <a:gd name="connsiteY50" fmla="*/ 1228725 h 4114800"/>
                <a:gd name="connsiteX51" fmla="*/ 4733925 w 7019925"/>
                <a:gd name="connsiteY51" fmla="*/ 1362075 h 4114800"/>
                <a:gd name="connsiteX52" fmla="*/ 4800600 w 7019925"/>
                <a:gd name="connsiteY52" fmla="*/ 1476375 h 4114800"/>
                <a:gd name="connsiteX53" fmla="*/ 4886325 w 7019925"/>
                <a:gd name="connsiteY53" fmla="*/ 1476375 h 4114800"/>
                <a:gd name="connsiteX54" fmla="*/ 4933950 w 7019925"/>
                <a:gd name="connsiteY54" fmla="*/ 1571625 h 4114800"/>
                <a:gd name="connsiteX55" fmla="*/ 5095875 w 7019925"/>
                <a:gd name="connsiteY55" fmla="*/ 1647825 h 4114800"/>
                <a:gd name="connsiteX56" fmla="*/ 5057775 w 7019925"/>
                <a:gd name="connsiteY56" fmla="*/ 1847850 h 4114800"/>
                <a:gd name="connsiteX57" fmla="*/ 5105400 w 7019925"/>
                <a:gd name="connsiteY57" fmla="*/ 1981200 h 4114800"/>
                <a:gd name="connsiteX58" fmla="*/ 4972050 w 7019925"/>
                <a:gd name="connsiteY58" fmla="*/ 2276475 h 4114800"/>
                <a:gd name="connsiteX59" fmla="*/ 4829175 w 7019925"/>
                <a:gd name="connsiteY59" fmla="*/ 2505075 h 4114800"/>
                <a:gd name="connsiteX60" fmla="*/ 4572000 w 7019925"/>
                <a:gd name="connsiteY60" fmla="*/ 2686050 h 4114800"/>
                <a:gd name="connsiteX61" fmla="*/ 4381500 w 7019925"/>
                <a:gd name="connsiteY61" fmla="*/ 2800350 h 4114800"/>
                <a:gd name="connsiteX62" fmla="*/ 4333875 w 7019925"/>
                <a:gd name="connsiteY62" fmla="*/ 3019425 h 4114800"/>
                <a:gd name="connsiteX63" fmla="*/ 4486275 w 7019925"/>
                <a:gd name="connsiteY63" fmla="*/ 3190875 h 4114800"/>
                <a:gd name="connsiteX64" fmla="*/ 4572000 w 7019925"/>
                <a:gd name="connsiteY64" fmla="*/ 3286125 h 4114800"/>
                <a:gd name="connsiteX65" fmla="*/ 4705350 w 7019925"/>
                <a:gd name="connsiteY65" fmla="*/ 3324225 h 4114800"/>
                <a:gd name="connsiteX66" fmla="*/ 4819650 w 7019925"/>
                <a:gd name="connsiteY66" fmla="*/ 3324225 h 4114800"/>
                <a:gd name="connsiteX67" fmla="*/ 4829175 w 7019925"/>
                <a:gd name="connsiteY67" fmla="*/ 3419475 h 4114800"/>
                <a:gd name="connsiteX68" fmla="*/ 4886325 w 7019925"/>
                <a:gd name="connsiteY68" fmla="*/ 3448050 h 4114800"/>
                <a:gd name="connsiteX69" fmla="*/ 4962525 w 7019925"/>
                <a:gd name="connsiteY69" fmla="*/ 3438525 h 4114800"/>
                <a:gd name="connsiteX70" fmla="*/ 5048250 w 7019925"/>
                <a:gd name="connsiteY70" fmla="*/ 3381375 h 4114800"/>
                <a:gd name="connsiteX71" fmla="*/ 5076825 w 7019925"/>
                <a:gd name="connsiteY71" fmla="*/ 3371850 h 4114800"/>
                <a:gd name="connsiteX72" fmla="*/ 5076825 w 7019925"/>
                <a:gd name="connsiteY72" fmla="*/ 3371850 h 4114800"/>
                <a:gd name="connsiteX73" fmla="*/ 5162550 w 7019925"/>
                <a:gd name="connsiteY73" fmla="*/ 3533775 h 4114800"/>
                <a:gd name="connsiteX74" fmla="*/ 5257800 w 7019925"/>
                <a:gd name="connsiteY74" fmla="*/ 3686175 h 4114800"/>
                <a:gd name="connsiteX75" fmla="*/ 5429250 w 7019925"/>
                <a:gd name="connsiteY75" fmla="*/ 3733800 h 4114800"/>
                <a:gd name="connsiteX76" fmla="*/ 5467350 w 7019925"/>
                <a:gd name="connsiteY76" fmla="*/ 3733800 h 4114800"/>
                <a:gd name="connsiteX77" fmla="*/ 5553075 w 7019925"/>
                <a:gd name="connsiteY77" fmla="*/ 3733800 h 4114800"/>
                <a:gd name="connsiteX78" fmla="*/ 5562600 w 7019925"/>
                <a:gd name="connsiteY78" fmla="*/ 3829050 h 4114800"/>
                <a:gd name="connsiteX79" fmla="*/ 5638800 w 7019925"/>
                <a:gd name="connsiteY79" fmla="*/ 3810000 h 4114800"/>
                <a:gd name="connsiteX80" fmla="*/ 5743575 w 7019925"/>
                <a:gd name="connsiteY80" fmla="*/ 3905250 h 4114800"/>
                <a:gd name="connsiteX81" fmla="*/ 5876925 w 7019925"/>
                <a:gd name="connsiteY81" fmla="*/ 4000500 h 4114800"/>
                <a:gd name="connsiteX82" fmla="*/ 6010275 w 7019925"/>
                <a:gd name="connsiteY82" fmla="*/ 4057650 h 4114800"/>
                <a:gd name="connsiteX83" fmla="*/ 6134100 w 7019925"/>
                <a:gd name="connsiteY83" fmla="*/ 4067175 h 4114800"/>
                <a:gd name="connsiteX84" fmla="*/ 6219825 w 7019925"/>
                <a:gd name="connsiteY84" fmla="*/ 4086225 h 4114800"/>
                <a:gd name="connsiteX85" fmla="*/ 6315075 w 7019925"/>
                <a:gd name="connsiteY85" fmla="*/ 4114800 h 4114800"/>
                <a:gd name="connsiteX86" fmla="*/ 6515100 w 7019925"/>
                <a:gd name="connsiteY86" fmla="*/ 4038600 h 4114800"/>
                <a:gd name="connsiteX87" fmla="*/ 6619875 w 7019925"/>
                <a:gd name="connsiteY87" fmla="*/ 4019550 h 4114800"/>
                <a:gd name="connsiteX88" fmla="*/ 6734175 w 7019925"/>
                <a:gd name="connsiteY88" fmla="*/ 4029075 h 4114800"/>
                <a:gd name="connsiteX89" fmla="*/ 6934200 w 7019925"/>
                <a:gd name="connsiteY89" fmla="*/ 4086225 h 4114800"/>
                <a:gd name="connsiteX90" fmla="*/ 7019925 w 7019925"/>
                <a:gd name="connsiteY9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86275 w 7019925"/>
                <a:gd name="connsiteY32" fmla="*/ 438150 h 4114800"/>
                <a:gd name="connsiteX33" fmla="*/ 4543425 w 7019925"/>
                <a:gd name="connsiteY33" fmla="*/ 428625 h 4114800"/>
                <a:gd name="connsiteX34" fmla="*/ 4543425 w 7019925"/>
                <a:gd name="connsiteY34" fmla="*/ 504825 h 4114800"/>
                <a:gd name="connsiteX35" fmla="*/ 4533900 w 7019925"/>
                <a:gd name="connsiteY35" fmla="*/ 647700 h 4114800"/>
                <a:gd name="connsiteX36" fmla="*/ 4629150 w 7019925"/>
                <a:gd name="connsiteY36" fmla="*/ 647700 h 4114800"/>
                <a:gd name="connsiteX37" fmla="*/ 4714875 w 7019925"/>
                <a:gd name="connsiteY37" fmla="*/ 561975 h 4114800"/>
                <a:gd name="connsiteX38" fmla="*/ 4800600 w 7019925"/>
                <a:gd name="connsiteY38" fmla="*/ 581025 h 4114800"/>
                <a:gd name="connsiteX39" fmla="*/ 4972050 w 7019925"/>
                <a:gd name="connsiteY39" fmla="*/ 419100 h 4114800"/>
                <a:gd name="connsiteX40" fmla="*/ 4981575 w 7019925"/>
                <a:gd name="connsiteY40" fmla="*/ 314325 h 4114800"/>
                <a:gd name="connsiteX41" fmla="*/ 5067300 w 7019925"/>
                <a:gd name="connsiteY41" fmla="*/ 276225 h 4114800"/>
                <a:gd name="connsiteX42" fmla="*/ 5067300 w 7019925"/>
                <a:gd name="connsiteY42" fmla="*/ 276225 h 4114800"/>
                <a:gd name="connsiteX43" fmla="*/ 5114925 w 7019925"/>
                <a:gd name="connsiteY43" fmla="*/ 409575 h 4114800"/>
                <a:gd name="connsiteX44" fmla="*/ 5124450 w 7019925"/>
                <a:gd name="connsiteY44" fmla="*/ 523875 h 4114800"/>
                <a:gd name="connsiteX45" fmla="*/ 5029200 w 7019925"/>
                <a:gd name="connsiteY45" fmla="*/ 619125 h 4114800"/>
                <a:gd name="connsiteX46" fmla="*/ 4933950 w 7019925"/>
                <a:gd name="connsiteY46" fmla="*/ 876300 h 4114800"/>
                <a:gd name="connsiteX47" fmla="*/ 4762500 w 7019925"/>
                <a:gd name="connsiteY47" fmla="*/ 923925 h 4114800"/>
                <a:gd name="connsiteX48" fmla="*/ 4657725 w 7019925"/>
                <a:gd name="connsiteY48" fmla="*/ 1038225 h 4114800"/>
                <a:gd name="connsiteX49" fmla="*/ 4648200 w 7019925"/>
                <a:gd name="connsiteY49" fmla="*/ 1228725 h 4114800"/>
                <a:gd name="connsiteX50" fmla="*/ 4733925 w 7019925"/>
                <a:gd name="connsiteY50" fmla="*/ 1362075 h 4114800"/>
                <a:gd name="connsiteX51" fmla="*/ 4800600 w 7019925"/>
                <a:gd name="connsiteY51" fmla="*/ 1476375 h 4114800"/>
                <a:gd name="connsiteX52" fmla="*/ 4886325 w 7019925"/>
                <a:gd name="connsiteY52" fmla="*/ 1476375 h 4114800"/>
                <a:gd name="connsiteX53" fmla="*/ 4933950 w 7019925"/>
                <a:gd name="connsiteY53" fmla="*/ 1571625 h 4114800"/>
                <a:gd name="connsiteX54" fmla="*/ 5095875 w 7019925"/>
                <a:gd name="connsiteY54" fmla="*/ 1647825 h 4114800"/>
                <a:gd name="connsiteX55" fmla="*/ 5057775 w 7019925"/>
                <a:gd name="connsiteY55" fmla="*/ 1847850 h 4114800"/>
                <a:gd name="connsiteX56" fmla="*/ 5105400 w 7019925"/>
                <a:gd name="connsiteY56" fmla="*/ 1981200 h 4114800"/>
                <a:gd name="connsiteX57" fmla="*/ 4972050 w 7019925"/>
                <a:gd name="connsiteY57" fmla="*/ 2276475 h 4114800"/>
                <a:gd name="connsiteX58" fmla="*/ 4829175 w 7019925"/>
                <a:gd name="connsiteY58" fmla="*/ 2505075 h 4114800"/>
                <a:gd name="connsiteX59" fmla="*/ 4572000 w 7019925"/>
                <a:gd name="connsiteY59" fmla="*/ 2686050 h 4114800"/>
                <a:gd name="connsiteX60" fmla="*/ 4381500 w 7019925"/>
                <a:gd name="connsiteY60" fmla="*/ 2800350 h 4114800"/>
                <a:gd name="connsiteX61" fmla="*/ 4333875 w 7019925"/>
                <a:gd name="connsiteY61" fmla="*/ 3019425 h 4114800"/>
                <a:gd name="connsiteX62" fmla="*/ 4486275 w 7019925"/>
                <a:gd name="connsiteY62" fmla="*/ 3190875 h 4114800"/>
                <a:gd name="connsiteX63" fmla="*/ 4572000 w 7019925"/>
                <a:gd name="connsiteY63" fmla="*/ 3286125 h 4114800"/>
                <a:gd name="connsiteX64" fmla="*/ 4705350 w 7019925"/>
                <a:gd name="connsiteY64" fmla="*/ 3324225 h 4114800"/>
                <a:gd name="connsiteX65" fmla="*/ 4819650 w 7019925"/>
                <a:gd name="connsiteY65" fmla="*/ 3324225 h 4114800"/>
                <a:gd name="connsiteX66" fmla="*/ 4829175 w 7019925"/>
                <a:gd name="connsiteY66" fmla="*/ 3419475 h 4114800"/>
                <a:gd name="connsiteX67" fmla="*/ 4886325 w 7019925"/>
                <a:gd name="connsiteY67" fmla="*/ 3448050 h 4114800"/>
                <a:gd name="connsiteX68" fmla="*/ 4962525 w 7019925"/>
                <a:gd name="connsiteY68" fmla="*/ 3438525 h 4114800"/>
                <a:gd name="connsiteX69" fmla="*/ 5048250 w 7019925"/>
                <a:gd name="connsiteY69" fmla="*/ 3381375 h 4114800"/>
                <a:gd name="connsiteX70" fmla="*/ 5076825 w 7019925"/>
                <a:gd name="connsiteY70" fmla="*/ 3371850 h 4114800"/>
                <a:gd name="connsiteX71" fmla="*/ 5076825 w 7019925"/>
                <a:gd name="connsiteY71" fmla="*/ 3371850 h 4114800"/>
                <a:gd name="connsiteX72" fmla="*/ 5162550 w 7019925"/>
                <a:gd name="connsiteY72" fmla="*/ 3533775 h 4114800"/>
                <a:gd name="connsiteX73" fmla="*/ 5257800 w 7019925"/>
                <a:gd name="connsiteY73" fmla="*/ 3686175 h 4114800"/>
                <a:gd name="connsiteX74" fmla="*/ 5429250 w 7019925"/>
                <a:gd name="connsiteY74" fmla="*/ 3733800 h 4114800"/>
                <a:gd name="connsiteX75" fmla="*/ 5467350 w 7019925"/>
                <a:gd name="connsiteY75" fmla="*/ 3733800 h 4114800"/>
                <a:gd name="connsiteX76" fmla="*/ 5553075 w 7019925"/>
                <a:gd name="connsiteY76" fmla="*/ 3733800 h 4114800"/>
                <a:gd name="connsiteX77" fmla="*/ 5562600 w 7019925"/>
                <a:gd name="connsiteY77" fmla="*/ 3829050 h 4114800"/>
                <a:gd name="connsiteX78" fmla="*/ 5638800 w 7019925"/>
                <a:gd name="connsiteY78" fmla="*/ 3810000 h 4114800"/>
                <a:gd name="connsiteX79" fmla="*/ 5743575 w 7019925"/>
                <a:gd name="connsiteY79" fmla="*/ 3905250 h 4114800"/>
                <a:gd name="connsiteX80" fmla="*/ 5876925 w 7019925"/>
                <a:gd name="connsiteY80" fmla="*/ 4000500 h 4114800"/>
                <a:gd name="connsiteX81" fmla="*/ 6010275 w 7019925"/>
                <a:gd name="connsiteY81" fmla="*/ 4057650 h 4114800"/>
                <a:gd name="connsiteX82" fmla="*/ 6134100 w 7019925"/>
                <a:gd name="connsiteY82" fmla="*/ 4067175 h 4114800"/>
                <a:gd name="connsiteX83" fmla="*/ 6219825 w 7019925"/>
                <a:gd name="connsiteY83" fmla="*/ 4086225 h 4114800"/>
                <a:gd name="connsiteX84" fmla="*/ 6315075 w 7019925"/>
                <a:gd name="connsiteY84" fmla="*/ 4114800 h 4114800"/>
                <a:gd name="connsiteX85" fmla="*/ 6515100 w 7019925"/>
                <a:gd name="connsiteY85" fmla="*/ 4038600 h 4114800"/>
                <a:gd name="connsiteX86" fmla="*/ 6619875 w 7019925"/>
                <a:gd name="connsiteY86" fmla="*/ 4019550 h 4114800"/>
                <a:gd name="connsiteX87" fmla="*/ 6734175 w 7019925"/>
                <a:gd name="connsiteY87" fmla="*/ 4029075 h 4114800"/>
                <a:gd name="connsiteX88" fmla="*/ 6934200 w 7019925"/>
                <a:gd name="connsiteY88" fmla="*/ 4086225 h 4114800"/>
                <a:gd name="connsiteX89" fmla="*/ 7019925 w 7019925"/>
                <a:gd name="connsiteY8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86275 w 7019925"/>
                <a:gd name="connsiteY32" fmla="*/ 438150 h 4114800"/>
                <a:gd name="connsiteX33" fmla="*/ 4543425 w 7019925"/>
                <a:gd name="connsiteY33" fmla="*/ 504825 h 4114800"/>
                <a:gd name="connsiteX34" fmla="*/ 4533900 w 7019925"/>
                <a:gd name="connsiteY34" fmla="*/ 647700 h 4114800"/>
                <a:gd name="connsiteX35" fmla="*/ 4629150 w 7019925"/>
                <a:gd name="connsiteY35" fmla="*/ 647700 h 4114800"/>
                <a:gd name="connsiteX36" fmla="*/ 4714875 w 7019925"/>
                <a:gd name="connsiteY36" fmla="*/ 561975 h 4114800"/>
                <a:gd name="connsiteX37" fmla="*/ 4800600 w 7019925"/>
                <a:gd name="connsiteY37" fmla="*/ 581025 h 4114800"/>
                <a:gd name="connsiteX38" fmla="*/ 4972050 w 7019925"/>
                <a:gd name="connsiteY38" fmla="*/ 419100 h 4114800"/>
                <a:gd name="connsiteX39" fmla="*/ 4981575 w 7019925"/>
                <a:gd name="connsiteY39" fmla="*/ 314325 h 4114800"/>
                <a:gd name="connsiteX40" fmla="*/ 5067300 w 7019925"/>
                <a:gd name="connsiteY40" fmla="*/ 276225 h 4114800"/>
                <a:gd name="connsiteX41" fmla="*/ 5067300 w 7019925"/>
                <a:gd name="connsiteY41" fmla="*/ 276225 h 4114800"/>
                <a:gd name="connsiteX42" fmla="*/ 5114925 w 7019925"/>
                <a:gd name="connsiteY42" fmla="*/ 409575 h 4114800"/>
                <a:gd name="connsiteX43" fmla="*/ 5124450 w 7019925"/>
                <a:gd name="connsiteY43" fmla="*/ 523875 h 4114800"/>
                <a:gd name="connsiteX44" fmla="*/ 5029200 w 7019925"/>
                <a:gd name="connsiteY44" fmla="*/ 619125 h 4114800"/>
                <a:gd name="connsiteX45" fmla="*/ 4933950 w 7019925"/>
                <a:gd name="connsiteY45" fmla="*/ 876300 h 4114800"/>
                <a:gd name="connsiteX46" fmla="*/ 4762500 w 7019925"/>
                <a:gd name="connsiteY46" fmla="*/ 923925 h 4114800"/>
                <a:gd name="connsiteX47" fmla="*/ 4657725 w 7019925"/>
                <a:gd name="connsiteY47" fmla="*/ 1038225 h 4114800"/>
                <a:gd name="connsiteX48" fmla="*/ 4648200 w 7019925"/>
                <a:gd name="connsiteY48" fmla="*/ 1228725 h 4114800"/>
                <a:gd name="connsiteX49" fmla="*/ 4733925 w 7019925"/>
                <a:gd name="connsiteY49" fmla="*/ 1362075 h 4114800"/>
                <a:gd name="connsiteX50" fmla="*/ 4800600 w 7019925"/>
                <a:gd name="connsiteY50" fmla="*/ 1476375 h 4114800"/>
                <a:gd name="connsiteX51" fmla="*/ 4886325 w 7019925"/>
                <a:gd name="connsiteY51" fmla="*/ 1476375 h 4114800"/>
                <a:gd name="connsiteX52" fmla="*/ 4933950 w 7019925"/>
                <a:gd name="connsiteY52" fmla="*/ 1571625 h 4114800"/>
                <a:gd name="connsiteX53" fmla="*/ 5095875 w 7019925"/>
                <a:gd name="connsiteY53" fmla="*/ 1647825 h 4114800"/>
                <a:gd name="connsiteX54" fmla="*/ 5057775 w 7019925"/>
                <a:gd name="connsiteY54" fmla="*/ 1847850 h 4114800"/>
                <a:gd name="connsiteX55" fmla="*/ 5105400 w 7019925"/>
                <a:gd name="connsiteY55" fmla="*/ 1981200 h 4114800"/>
                <a:gd name="connsiteX56" fmla="*/ 4972050 w 7019925"/>
                <a:gd name="connsiteY56" fmla="*/ 2276475 h 4114800"/>
                <a:gd name="connsiteX57" fmla="*/ 4829175 w 7019925"/>
                <a:gd name="connsiteY57" fmla="*/ 2505075 h 4114800"/>
                <a:gd name="connsiteX58" fmla="*/ 4572000 w 7019925"/>
                <a:gd name="connsiteY58" fmla="*/ 2686050 h 4114800"/>
                <a:gd name="connsiteX59" fmla="*/ 4381500 w 7019925"/>
                <a:gd name="connsiteY59" fmla="*/ 2800350 h 4114800"/>
                <a:gd name="connsiteX60" fmla="*/ 4333875 w 7019925"/>
                <a:gd name="connsiteY60" fmla="*/ 3019425 h 4114800"/>
                <a:gd name="connsiteX61" fmla="*/ 4486275 w 7019925"/>
                <a:gd name="connsiteY61" fmla="*/ 3190875 h 4114800"/>
                <a:gd name="connsiteX62" fmla="*/ 4572000 w 7019925"/>
                <a:gd name="connsiteY62" fmla="*/ 3286125 h 4114800"/>
                <a:gd name="connsiteX63" fmla="*/ 4705350 w 7019925"/>
                <a:gd name="connsiteY63" fmla="*/ 3324225 h 4114800"/>
                <a:gd name="connsiteX64" fmla="*/ 4819650 w 7019925"/>
                <a:gd name="connsiteY64" fmla="*/ 3324225 h 4114800"/>
                <a:gd name="connsiteX65" fmla="*/ 4829175 w 7019925"/>
                <a:gd name="connsiteY65" fmla="*/ 3419475 h 4114800"/>
                <a:gd name="connsiteX66" fmla="*/ 4886325 w 7019925"/>
                <a:gd name="connsiteY66" fmla="*/ 3448050 h 4114800"/>
                <a:gd name="connsiteX67" fmla="*/ 4962525 w 7019925"/>
                <a:gd name="connsiteY67" fmla="*/ 3438525 h 4114800"/>
                <a:gd name="connsiteX68" fmla="*/ 5048250 w 7019925"/>
                <a:gd name="connsiteY68" fmla="*/ 3381375 h 4114800"/>
                <a:gd name="connsiteX69" fmla="*/ 5076825 w 7019925"/>
                <a:gd name="connsiteY69" fmla="*/ 3371850 h 4114800"/>
                <a:gd name="connsiteX70" fmla="*/ 5076825 w 7019925"/>
                <a:gd name="connsiteY70" fmla="*/ 3371850 h 4114800"/>
                <a:gd name="connsiteX71" fmla="*/ 5162550 w 7019925"/>
                <a:gd name="connsiteY71" fmla="*/ 3533775 h 4114800"/>
                <a:gd name="connsiteX72" fmla="*/ 5257800 w 7019925"/>
                <a:gd name="connsiteY72" fmla="*/ 3686175 h 4114800"/>
                <a:gd name="connsiteX73" fmla="*/ 5429250 w 7019925"/>
                <a:gd name="connsiteY73" fmla="*/ 3733800 h 4114800"/>
                <a:gd name="connsiteX74" fmla="*/ 5467350 w 7019925"/>
                <a:gd name="connsiteY74" fmla="*/ 3733800 h 4114800"/>
                <a:gd name="connsiteX75" fmla="*/ 5553075 w 7019925"/>
                <a:gd name="connsiteY75" fmla="*/ 3733800 h 4114800"/>
                <a:gd name="connsiteX76" fmla="*/ 5562600 w 7019925"/>
                <a:gd name="connsiteY76" fmla="*/ 3829050 h 4114800"/>
                <a:gd name="connsiteX77" fmla="*/ 5638800 w 7019925"/>
                <a:gd name="connsiteY77" fmla="*/ 3810000 h 4114800"/>
                <a:gd name="connsiteX78" fmla="*/ 5743575 w 7019925"/>
                <a:gd name="connsiteY78" fmla="*/ 3905250 h 4114800"/>
                <a:gd name="connsiteX79" fmla="*/ 5876925 w 7019925"/>
                <a:gd name="connsiteY79" fmla="*/ 4000500 h 4114800"/>
                <a:gd name="connsiteX80" fmla="*/ 6010275 w 7019925"/>
                <a:gd name="connsiteY80" fmla="*/ 4057650 h 4114800"/>
                <a:gd name="connsiteX81" fmla="*/ 6134100 w 7019925"/>
                <a:gd name="connsiteY81" fmla="*/ 4067175 h 4114800"/>
                <a:gd name="connsiteX82" fmla="*/ 6219825 w 7019925"/>
                <a:gd name="connsiteY82" fmla="*/ 4086225 h 4114800"/>
                <a:gd name="connsiteX83" fmla="*/ 6315075 w 7019925"/>
                <a:gd name="connsiteY83" fmla="*/ 4114800 h 4114800"/>
                <a:gd name="connsiteX84" fmla="*/ 6515100 w 7019925"/>
                <a:gd name="connsiteY84" fmla="*/ 4038600 h 4114800"/>
                <a:gd name="connsiteX85" fmla="*/ 6619875 w 7019925"/>
                <a:gd name="connsiteY85" fmla="*/ 4019550 h 4114800"/>
                <a:gd name="connsiteX86" fmla="*/ 6734175 w 7019925"/>
                <a:gd name="connsiteY86" fmla="*/ 4029075 h 4114800"/>
                <a:gd name="connsiteX87" fmla="*/ 6934200 w 7019925"/>
                <a:gd name="connsiteY87" fmla="*/ 4086225 h 4114800"/>
                <a:gd name="connsiteX88" fmla="*/ 7019925 w 7019925"/>
                <a:gd name="connsiteY8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43425 w 7019925"/>
                <a:gd name="connsiteY32" fmla="*/ 504825 h 4114800"/>
                <a:gd name="connsiteX33" fmla="*/ 4533900 w 7019925"/>
                <a:gd name="connsiteY33" fmla="*/ 647700 h 4114800"/>
                <a:gd name="connsiteX34" fmla="*/ 4629150 w 7019925"/>
                <a:gd name="connsiteY34" fmla="*/ 647700 h 4114800"/>
                <a:gd name="connsiteX35" fmla="*/ 4714875 w 7019925"/>
                <a:gd name="connsiteY35" fmla="*/ 561975 h 4114800"/>
                <a:gd name="connsiteX36" fmla="*/ 4800600 w 7019925"/>
                <a:gd name="connsiteY36" fmla="*/ 581025 h 4114800"/>
                <a:gd name="connsiteX37" fmla="*/ 4972050 w 7019925"/>
                <a:gd name="connsiteY37" fmla="*/ 419100 h 4114800"/>
                <a:gd name="connsiteX38" fmla="*/ 4981575 w 7019925"/>
                <a:gd name="connsiteY38" fmla="*/ 314325 h 4114800"/>
                <a:gd name="connsiteX39" fmla="*/ 5067300 w 7019925"/>
                <a:gd name="connsiteY39" fmla="*/ 276225 h 4114800"/>
                <a:gd name="connsiteX40" fmla="*/ 5067300 w 7019925"/>
                <a:gd name="connsiteY40" fmla="*/ 276225 h 4114800"/>
                <a:gd name="connsiteX41" fmla="*/ 5114925 w 7019925"/>
                <a:gd name="connsiteY41" fmla="*/ 409575 h 4114800"/>
                <a:gd name="connsiteX42" fmla="*/ 5124450 w 7019925"/>
                <a:gd name="connsiteY42" fmla="*/ 523875 h 4114800"/>
                <a:gd name="connsiteX43" fmla="*/ 5029200 w 7019925"/>
                <a:gd name="connsiteY43" fmla="*/ 619125 h 4114800"/>
                <a:gd name="connsiteX44" fmla="*/ 4933950 w 7019925"/>
                <a:gd name="connsiteY44" fmla="*/ 876300 h 4114800"/>
                <a:gd name="connsiteX45" fmla="*/ 4762500 w 7019925"/>
                <a:gd name="connsiteY45" fmla="*/ 923925 h 4114800"/>
                <a:gd name="connsiteX46" fmla="*/ 4657725 w 7019925"/>
                <a:gd name="connsiteY46" fmla="*/ 1038225 h 4114800"/>
                <a:gd name="connsiteX47" fmla="*/ 4648200 w 7019925"/>
                <a:gd name="connsiteY47" fmla="*/ 1228725 h 4114800"/>
                <a:gd name="connsiteX48" fmla="*/ 4733925 w 7019925"/>
                <a:gd name="connsiteY48" fmla="*/ 1362075 h 4114800"/>
                <a:gd name="connsiteX49" fmla="*/ 4800600 w 7019925"/>
                <a:gd name="connsiteY49" fmla="*/ 1476375 h 4114800"/>
                <a:gd name="connsiteX50" fmla="*/ 4886325 w 7019925"/>
                <a:gd name="connsiteY50" fmla="*/ 1476375 h 4114800"/>
                <a:gd name="connsiteX51" fmla="*/ 4933950 w 7019925"/>
                <a:gd name="connsiteY51" fmla="*/ 1571625 h 4114800"/>
                <a:gd name="connsiteX52" fmla="*/ 5095875 w 7019925"/>
                <a:gd name="connsiteY52" fmla="*/ 1647825 h 4114800"/>
                <a:gd name="connsiteX53" fmla="*/ 5057775 w 7019925"/>
                <a:gd name="connsiteY53" fmla="*/ 1847850 h 4114800"/>
                <a:gd name="connsiteX54" fmla="*/ 5105400 w 7019925"/>
                <a:gd name="connsiteY54" fmla="*/ 1981200 h 4114800"/>
                <a:gd name="connsiteX55" fmla="*/ 4972050 w 7019925"/>
                <a:gd name="connsiteY55" fmla="*/ 2276475 h 4114800"/>
                <a:gd name="connsiteX56" fmla="*/ 4829175 w 7019925"/>
                <a:gd name="connsiteY56" fmla="*/ 2505075 h 4114800"/>
                <a:gd name="connsiteX57" fmla="*/ 4572000 w 7019925"/>
                <a:gd name="connsiteY57" fmla="*/ 2686050 h 4114800"/>
                <a:gd name="connsiteX58" fmla="*/ 4381500 w 7019925"/>
                <a:gd name="connsiteY58" fmla="*/ 2800350 h 4114800"/>
                <a:gd name="connsiteX59" fmla="*/ 4333875 w 7019925"/>
                <a:gd name="connsiteY59" fmla="*/ 3019425 h 4114800"/>
                <a:gd name="connsiteX60" fmla="*/ 4486275 w 7019925"/>
                <a:gd name="connsiteY60" fmla="*/ 3190875 h 4114800"/>
                <a:gd name="connsiteX61" fmla="*/ 4572000 w 7019925"/>
                <a:gd name="connsiteY61" fmla="*/ 3286125 h 4114800"/>
                <a:gd name="connsiteX62" fmla="*/ 4705350 w 7019925"/>
                <a:gd name="connsiteY62" fmla="*/ 3324225 h 4114800"/>
                <a:gd name="connsiteX63" fmla="*/ 4819650 w 7019925"/>
                <a:gd name="connsiteY63" fmla="*/ 3324225 h 4114800"/>
                <a:gd name="connsiteX64" fmla="*/ 4829175 w 7019925"/>
                <a:gd name="connsiteY64" fmla="*/ 3419475 h 4114800"/>
                <a:gd name="connsiteX65" fmla="*/ 4886325 w 7019925"/>
                <a:gd name="connsiteY65" fmla="*/ 3448050 h 4114800"/>
                <a:gd name="connsiteX66" fmla="*/ 4962525 w 7019925"/>
                <a:gd name="connsiteY66" fmla="*/ 3438525 h 4114800"/>
                <a:gd name="connsiteX67" fmla="*/ 5048250 w 7019925"/>
                <a:gd name="connsiteY67" fmla="*/ 3381375 h 4114800"/>
                <a:gd name="connsiteX68" fmla="*/ 5076825 w 7019925"/>
                <a:gd name="connsiteY68" fmla="*/ 3371850 h 4114800"/>
                <a:gd name="connsiteX69" fmla="*/ 5076825 w 7019925"/>
                <a:gd name="connsiteY69" fmla="*/ 3371850 h 4114800"/>
                <a:gd name="connsiteX70" fmla="*/ 5162550 w 7019925"/>
                <a:gd name="connsiteY70" fmla="*/ 3533775 h 4114800"/>
                <a:gd name="connsiteX71" fmla="*/ 5257800 w 7019925"/>
                <a:gd name="connsiteY71" fmla="*/ 3686175 h 4114800"/>
                <a:gd name="connsiteX72" fmla="*/ 5429250 w 7019925"/>
                <a:gd name="connsiteY72" fmla="*/ 3733800 h 4114800"/>
                <a:gd name="connsiteX73" fmla="*/ 5467350 w 7019925"/>
                <a:gd name="connsiteY73" fmla="*/ 3733800 h 4114800"/>
                <a:gd name="connsiteX74" fmla="*/ 5553075 w 7019925"/>
                <a:gd name="connsiteY74" fmla="*/ 3733800 h 4114800"/>
                <a:gd name="connsiteX75" fmla="*/ 5562600 w 7019925"/>
                <a:gd name="connsiteY75" fmla="*/ 3829050 h 4114800"/>
                <a:gd name="connsiteX76" fmla="*/ 5638800 w 7019925"/>
                <a:gd name="connsiteY76" fmla="*/ 3810000 h 4114800"/>
                <a:gd name="connsiteX77" fmla="*/ 5743575 w 7019925"/>
                <a:gd name="connsiteY77" fmla="*/ 3905250 h 4114800"/>
                <a:gd name="connsiteX78" fmla="*/ 5876925 w 7019925"/>
                <a:gd name="connsiteY78" fmla="*/ 4000500 h 4114800"/>
                <a:gd name="connsiteX79" fmla="*/ 6010275 w 7019925"/>
                <a:gd name="connsiteY79" fmla="*/ 4057650 h 4114800"/>
                <a:gd name="connsiteX80" fmla="*/ 6134100 w 7019925"/>
                <a:gd name="connsiteY80" fmla="*/ 4067175 h 4114800"/>
                <a:gd name="connsiteX81" fmla="*/ 6219825 w 7019925"/>
                <a:gd name="connsiteY81" fmla="*/ 4086225 h 4114800"/>
                <a:gd name="connsiteX82" fmla="*/ 6315075 w 7019925"/>
                <a:gd name="connsiteY82" fmla="*/ 4114800 h 4114800"/>
                <a:gd name="connsiteX83" fmla="*/ 6515100 w 7019925"/>
                <a:gd name="connsiteY83" fmla="*/ 4038600 h 4114800"/>
                <a:gd name="connsiteX84" fmla="*/ 6619875 w 7019925"/>
                <a:gd name="connsiteY84" fmla="*/ 4019550 h 4114800"/>
                <a:gd name="connsiteX85" fmla="*/ 6734175 w 7019925"/>
                <a:gd name="connsiteY85" fmla="*/ 4029075 h 4114800"/>
                <a:gd name="connsiteX86" fmla="*/ 6934200 w 7019925"/>
                <a:gd name="connsiteY86" fmla="*/ 4086225 h 4114800"/>
                <a:gd name="connsiteX87" fmla="*/ 7019925 w 7019925"/>
                <a:gd name="connsiteY8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33900 w 7019925"/>
                <a:gd name="connsiteY32" fmla="*/ 647700 h 4114800"/>
                <a:gd name="connsiteX33" fmla="*/ 4629150 w 7019925"/>
                <a:gd name="connsiteY33" fmla="*/ 647700 h 4114800"/>
                <a:gd name="connsiteX34" fmla="*/ 4714875 w 7019925"/>
                <a:gd name="connsiteY34" fmla="*/ 561975 h 4114800"/>
                <a:gd name="connsiteX35" fmla="*/ 4800600 w 7019925"/>
                <a:gd name="connsiteY35" fmla="*/ 581025 h 4114800"/>
                <a:gd name="connsiteX36" fmla="*/ 4972050 w 7019925"/>
                <a:gd name="connsiteY36" fmla="*/ 419100 h 4114800"/>
                <a:gd name="connsiteX37" fmla="*/ 4981575 w 7019925"/>
                <a:gd name="connsiteY37" fmla="*/ 314325 h 4114800"/>
                <a:gd name="connsiteX38" fmla="*/ 5067300 w 7019925"/>
                <a:gd name="connsiteY38" fmla="*/ 276225 h 4114800"/>
                <a:gd name="connsiteX39" fmla="*/ 5067300 w 7019925"/>
                <a:gd name="connsiteY39" fmla="*/ 276225 h 4114800"/>
                <a:gd name="connsiteX40" fmla="*/ 5114925 w 7019925"/>
                <a:gd name="connsiteY40" fmla="*/ 409575 h 4114800"/>
                <a:gd name="connsiteX41" fmla="*/ 5124450 w 7019925"/>
                <a:gd name="connsiteY41" fmla="*/ 523875 h 4114800"/>
                <a:gd name="connsiteX42" fmla="*/ 5029200 w 7019925"/>
                <a:gd name="connsiteY42" fmla="*/ 619125 h 4114800"/>
                <a:gd name="connsiteX43" fmla="*/ 4933950 w 7019925"/>
                <a:gd name="connsiteY43" fmla="*/ 876300 h 4114800"/>
                <a:gd name="connsiteX44" fmla="*/ 4762500 w 7019925"/>
                <a:gd name="connsiteY44" fmla="*/ 923925 h 4114800"/>
                <a:gd name="connsiteX45" fmla="*/ 4657725 w 7019925"/>
                <a:gd name="connsiteY45" fmla="*/ 1038225 h 4114800"/>
                <a:gd name="connsiteX46" fmla="*/ 4648200 w 7019925"/>
                <a:gd name="connsiteY46" fmla="*/ 1228725 h 4114800"/>
                <a:gd name="connsiteX47" fmla="*/ 4733925 w 7019925"/>
                <a:gd name="connsiteY47" fmla="*/ 1362075 h 4114800"/>
                <a:gd name="connsiteX48" fmla="*/ 4800600 w 7019925"/>
                <a:gd name="connsiteY48" fmla="*/ 1476375 h 4114800"/>
                <a:gd name="connsiteX49" fmla="*/ 4886325 w 7019925"/>
                <a:gd name="connsiteY49" fmla="*/ 1476375 h 4114800"/>
                <a:gd name="connsiteX50" fmla="*/ 4933950 w 7019925"/>
                <a:gd name="connsiteY50" fmla="*/ 1571625 h 4114800"/>
                <a:gd name="connsiteX51" fmla="*/ 5095875 w 7019925"/>
                <a:gd name="connsiteY51" fmla="*/ 1647825 h 4114800"/>
                <a:gd name="connsiteX52" fmla="*/ 5057775 w 7019925"/>
                <a:gd name="connsiteY52" fmla="*/ 1847850 h 4114800"/>
                <a:gd name="connsiteX53" fmla="*/ 5105400 w 7019925"/>
                <a:gd name="connsiteY53" fmla="*/ 1981200 h 4114800"/>
                <a:gd name="connsiteX54" fmla="*/ 4972050 w 7019925"/>
                <a:gd name="connsiteY54" fmla="*/ 2276475 h 4114800"/>
                <a:gd name="connsiteX55" fmla="*/ 4829175 w 7019925"/>
                <a:gd name="connsiteY55" fmla="*/ 2505075 h 4114800"/>
                <a:gd name="connsiteX56" fmla="*/ 4572000 w 7019925"/>
                <a:gd name="connsiteY56" fmla="*/ 2686050 h 4114800"/>
                <a:gd name="connsiteX57" fmla="*/ 4381500 w 7019925"/>
                <a:gd name="connsiteY57" fmla="*/ 2800350 h 4114800"/>
                <a:gd name="connsiteX58" fmla="*/ 4333875 w 7019925"/>
                <a:gd name="connsiteY58" fmla="*/ 3019425 h 4114800"/>
                <a:gd name="connsiteX59" fmla="*/ 4486275 w 7019925"/>
                <a:gd name="connsiteY59" fmla="*/ 3190875 h 4114800"/>
                <a:gd name="connsiteX60" fmla="*/ 4572000 w 7019925"/>
                <a:gd name="connsiteY60" fmla="*/ 3286125 h 4114800"/>
                <a:gd name="connsiteX61" fmla="*/ 4705350 w 7019925"/>
                <a:gd name="connsiteY61" fmla="*/ 3324225 h 4114800"/>
                <a:gd name="connsiteX62" fmla="*/ 4819650 w 7019925"/>
                <a:gd name="connsiteY62" fmla="*/ 3324225 h 4114800"/>
                <a:gd name="connsiteX63" fmla="*/ 4829175 w 7019925"/>
                <a:gd name="connsiteY63" fmla="*/ 3419475 h 4114800"/>
                <a:gd name="connsiteX64" fmla="*/ 4886325 w 7019925"/>
                <a:gd name="connsiteY64" fmla="*/ 3448050 h 4114800"/>
                <a:gd name="connsiteX65" fmla="*/ 4962525 w 7019925"/>
                <a:gd name="connsiteY65" fmla="*/ 3438525 h 4114800"/>
                <a:gd name="connsiteX66" fmla="*/ 5048250 w 7019925"/>
                <a:gd name="connsiteY66" fmla="*/ 3381375 h 4114800"/>
                <a:gd name="connsiteX67" fmla="*/ 5076825 w 7019925"/>
                <a:gd name="connsiteY67" fmla="*/ 3371850 h 4114800"/>
                <a:gd name="connsiteX68" fmla="*/ 5076825 w 7019925"/>
                <a:gd name="connsiteY68" fmla="*/ 3371850 h 4114800"/>
                <a:gd name="connsiteX69" fmla="*/ 5162550 w 7019925"/>
                <a:gd name="connsiteY69" fmla="*/ 3533775 h 4114800"/>
                <a:gd name="connsiteX70" fmla="*/ 5257800 w 7019925"/>
                <a:gd name="connsiteY70" fmla="*/ 3686175 h 4114800"/>
                <a:gd name="connsiteX71" fmla="*/ 5429250 w 7019925"/>
                <a:gd name="connsiteY71" fmla="*/ 3733800 h 4114800"/>
                <a:gd name="connsiteX72" fmla="*/ 5467350 w 7019925"/>
                <a:gd name="connsiteY72" fmla="*/ 3733800 h 4114800"/>
                <a:gd name="connsiteX73" fmla="*/ 5553075 w 7019925"/>
                <a:gd name="connsiteY73" fmla="*/ 3733800 h 4114800"/>
                <a:gd name="connsiteX74" fmla="*/ 5562600 w 7019925"/>
                <a:gd name="connsiteY74" fmla="*/ 3829050 h 4114800"/>
                <a:gd name="connsiteX75" fmla="*/ 5638800 w 7019925"/>
                <a:gd name="connsiteY75" fmla="*/ 3810000 h 4114800"/>
                <a:gd name="connsiteX76" fmla="*/ 5743575 w 7019925"/>
                <a:gd name="connsiteY76" fmla="*/ 3905250 h 4114800"/>
                <a:gd name="connsiteX77" fmla="*/ 5876925 w 7019925"/>
                <a:gd name="connsiteY77" fmla="*/ 4000500 h 4114800"/>
                <a:gd name="connsiteX78" fmla="*/ 6010275 w 7019925"/>
                <a:gd name="connsiteY78" fmla="*/ 4057650 h 4114800"/>
                <a:gd name="connsiteX79" fmla="*/ 6134100 w 7019925"/>
                <a:gd name="connsiteY79" fmla="*/ 4067175 h 4114800"/>
                <a:gd name="connsiteX80" fmla="*/ 6219825 w 7019925"/>
                <a:gd name="connsiteY80" fmla="*/ 4086225 h 4114800"/>
                <a:gd name="connsiteX81" fmla="*/ 6315075 w 7019925"/>
                <a:gd name="connsiteY81" fmla="*/ 4114800 h 4114800"/>
                <a:gd name="connsiteX82" fmla="*/ 6515100 w 7019925"/>
                <a:gd name="connsiteY82" fmla="*/ 4038600 h 4114800"/>
                <a:gd name="connsiteX83" fmla="*/ 6619875 w 7019925"/>
                <a:gd name="connsiteY83" fmla="*/ 4019550 h 4114800"/>
                <a:gd name="connsiteX84" fmla="*/ 6734175 w 7019925"/>
                <a:gd name="connsiteY84" fmla="*/ 4029075 h 4114800"/>
                <a:gd name="connsiteX85" fmla="*/ 6934200 w 7019925"/>
                <a:gd name="connsiteY85" fmla="*/ 4086225 h 4114800"/>
                <a:gd name="connsiteX86" fmla="*/ 7019925 w 7019925"/>
                <a:gd name="connsiteY8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076825 w 7019925"/>
                <a:gd name="connsiteY66" fmla="*/ 3371850 h 4114800"/>
                <a:gd name="connsiteX67" fmla="*/ 5076825 w 7019925"/>
                <a:gd name="connsiteY67" fmla="*/ 3371850 h 4114800"/>
                <a:gd name="connsiteX68" fmla="*/ 5162550 w 7019925"/>
                <a:gd name="connsiteY68" fmla="*/ 3533775 h 4114800"/>
                <a:gd name="connsiteX69" fmla="*/ 5257800 w 7019925"/>
                <a:gd name="connsiteY69" fmla="*/ 3686175 h 4114800"/>
                <a:gd name="connsiteX70" fmla="*/ 5429250 w 7019925"/>
                <a:gd name="connsiteY70" fmla="*/ 3733800 h 4114800"/>
                <a:gd name="connsiteX71" fmla="*/ 5467350 w 7019925"/>
                <a:gd name="connsiteY71" fmla="*/ 3733800 h 4114800"/>
                <a:gd name="connsiteX72" fmla="*/ 5553075 w 7019925"/>
                <a:gd name="connsiteY72" fmla="*/ 3733800 h 4114800"/>
                <a:gd name="connsiteX73" fmla="*/ 5562600 w 7019925"/>
                <a:gd name="connsiteY73" fmla="*/ 3829050 h 4114800"/>
                <a:gd name="connsiteX74" fmla="*/ 5638800 w 7019925"/>
                <a:gd name="connsiteY74" fmla="*/ 3810000 h 4114800"/>
                <a:gd name="connsiteX75" fmla="*/ 5743575 w 7019925"/>
                <a:gd name="connsiteY75" fmla="*/ 3905250 h 4114800"/>
                <a:gd name="connsiteX76" fmla="*/ 5876925 w 7019925"/>
                <a:gd name="connsiteY76" fmla="*/ 4000500 h 4114800"/>
                <a:gd name="connsiteX77" fmla="*/ 6010275 w 7019925"/>
                <a:gd name="connsiteY77" fmla="*/ 4057650 h 4114800"/>
                <a:gd name="connsiteX78" fmla="*/ 6134100 w 7019925"/>
                <a:gd name="connsiteY78" fmla="*/ 4067175 h 4114800"/>
                <a:gd name="connsiteX79" fmla="*/ 6219825 w 7019925"/>
                <a:gd name="connsiteY79" fmla="*/ 4086225 h 4114800"/>
                <a:gd name="connsiteX80" fmla="*/ 6315075 w 7019925"/>
                <a:gd name="connsiteY80" fmla="*/ 4114800 h 4114800"/>
                <a:gd name="connsiteX81" fmla="*/ 6515100 w 7019925"/>
                <a:gd name="connsiteY81" fmla="*/ 4038600 h 4114800"/>
                <a:gd name="connsiteX82" fmla="*/ 6619875 w 7019925"/>
                <a:gd name="connsiteY82" fmla="*/ 4019550 h 4114800"/>
                <a:gd name="connsiteX83" fmla="*/ 6734175 w 7019925"/>
                <a:gd name="connsiteY83" fmla="*/ 4029075 h 4114800"/>
                <a:gd name="connsiteX84" fmla="*/ 6934200 w 7019925"/>
                <a:gd name="connsiteY84" fmla="*/ 4086225 h 4114800"/>
                <a:gd name="connsiteX85" fmla="*/ 7019925 w 7019925"/>
                <a:gd name="connsiteY8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076825 w 7019925"/>
                <a:gd name="connsiteY66" fmla="*/ 3371850 h 4114800"/>
                <a:gd name="connsiteX67" fmla="*/ 5162550 w 7019925"/>
                <a:gd name="connsiteY67" fmla="*/ 3533775 h 4114800"/>
                <a:gd name="connsiteX68" fmla="*/ 5257800 w 7019925"/>
                <a:gd name="connsiteY68" fmla="*/ 3686175 h 4114800"/>
                <a:gd name="connsiteX69" fmla="*/ 5429250 w 7019925"/>
                <a:gd name="connsiteY69" fmla="*/ 3733800 h 4114800"/>
                <a:gd name="connsiteX70" fmla="*/ 5467350 w 7019925"/>
                <a:gd name="connsiteY70" fmla="*/ 3733800 h 4114800"/>
                <a:gd name="connsiteX71" fmla="*/ 5553075 w 7019925"/>
                <a:gd name="connsiteY71" fmla="*/ 3733800 h 4114800"/>
                <a:gd name="connsiteX72" fmla="*/ 5562600 w 7019925"/>
                <a:gd name="connsiteY72" fmla="*/ 3829050 h 4114800"/>
                <a:gd name="connsiteX73" fmla="*/ 5638800 w 7019925"/>
                <a:gd name="connsiteY73" fmla="*/ 3810000 h 4114800"/>
                <a:gd name="connsiteX74" fmla="*/ 5743575 w 7019925"/>
                <a:gd name="connsiteY74" fmla="*/ 3905250 h 4114800"/>
                <a:gd name="connsiteX75" fmla="*/ 5876925 w 7019925"/>
                <a:gd name="connsiteY75" fmla="*/ 4000500 h 4114800"/>
                <a:gd name="connsiteX76" fmla="*/ 6010275 w 7019925"/>
                <a:gd name="connsiteY76" fmla="*/ 4057650 h 4114800"/>
                <a:gd name="connsiteX77" fmla="*/ 6134100 w 7019925"/>
                <a:gd name="connsiteY77" fmla="*/ 4067175 h 4114800"/>
                <a:gd name="connsiteX78" fmla="*/ 6219825 w 7019925"/>
                <a:gd name="connsiteY78" fmla="*/ 4086225 h 4114800"/>
                <a:gd name="connsiteX79" fmla="*/ 6315075 w 7019925"/>
                <a:gd name="connsiteY79" fmla="*/ 4114800 h 4114800"/>
                <a:gd name="connsiteX80" fmla="*/ 6515100 w 7019925"/>
                <a:gd name="connsiteY80" fmla="*/ 4038600 h 4114800"/>
                <a:gd name="connsiteX81" fmla="*/ 6619875 w 7019925"/>
                <a:gd name="connsiteY81" fmla="*/ 4019550 h 4114800"/>
                <a:gd name="connsiteX82" fmla="*/ 6734175 w 7019925"/>
                <a:gd name="connsiteY82" fmla="*/ 4029075 h 4114800"/>
                <a:gd name="connsiteX83" fmla="*/ 6934200 w 7019925"/>
                <a:gd name="connsiteY83" fmla="*/ 4086225 h 4114800"/>
                <a:gd name="connsiteX84" fmla="*/ 7019925 w 7019925"/>
                <a:gd name="connsiteY8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162550 w 7019925"/>
                <a:gd name="connsiteY66" fmla="*/ 3533775 h 4114800"/>
                <a:gd name="connsiteX67" fmla="*/ 5257800 w 7019925"/>
                <a:gd name="connsiteY67" fmla="*/ 3686175 h 4114800"/>
                <a:gd name="connsiteX68" fmla="*/ 5429250 w 7019925"/>
                <a:gd name="connsiteY68" fmla="*/ 3733800 h 4114800"/>
                <a:gd name="connsiteX69" fmla="*/ 5467350 w 7019925"/>
                <a:gd name="connsiteY69" fmla="*/ 3733800 h 4114800"/>
                <a:gd name="connsiteX70" fmla="*/ 5553075 w 7019925"/>
                <a:gd name="connsiteY70" fmla="*/ 3733800 h 4114800"/>
                <a:gd name="connsiteX71" fmla="*/ 5562600 w 7019925"/>
                <a:gd name="connsiteY71" fmla="*/ 3829050 h 4114800"/>
                <a:gd name="connsiteX72" fmla="*/ 5638800 w 7019925"/>
                <a:gd name="connsiteY72" fmla="*/ 3810000 h 4114800"/>
                <a:gd name="connsiteX73" fmla="*/ 5743575 w 7019925"/>
                <a:gd name="connsiteY73" fmla="*/ 3905250 h 4114800"/>
                <a:gd name="connsiteX74" fmla="*/ 5876925 w 7019925"/>
                <a:gd name="connsiteY74" fmla="*/ 4000500 h 4114800"/>
                <a:gd name="connsiteX75" fmla="*/ 6010275 w 7019925"/>
                <a:gd name="connsiteY75" fmla="*/ 4057650 h 4114800"/>
                <a:gd name="connsiteX76" fmla="*/ 6134100 w 7019925"/>
                <a:gd name="connsiteY76" fmla="*/ 4067175 h 4114800"/>
                <a:gd name="connsiteX77" fmla="*/ 6219825 w 7019925"/>
                <a:gd name="connsiteY77" fmla="*/ 4086225 h 4114800"/>
                <a:gd name="connsiteX78" fmla="*/ 6315075 w 7019925"/>
                <a:gd name="connsiteY78" fmla="*/ 4114800 h 4114800"/>
                <a:gd name="connsiteX79" fmla="*/ 6515100 w 7019925"/>
                <a:gd name="connsiteY79" fmla="*/ 4038600 h 4114800"/>
                <a:gd name="connsiteX80" fmla="*/ 6619875 w 7019925"/>
                <a:gd name="connsiteY80" fmla="*/ 4019550 h 4114800"/>
                <a:gd name="connsiteX81" fmla="*/ 6734175 w 7019925"/>
                <a:gd name="connsiteY81" fmla="*/ 4029075 h 4114800"/>
                <a:gd name="connsiteX82" fmla="*/ 6934200 w 7019925"/>
                <a:gd name="connsiteY82" fmla="*/ 4086225 h 4114800"/>
                <a:gd name="connsiteX83" fmla="*/ 7019925 w 7019925"/>
                <a:gd name="connsiteY8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162550 w 7019925"/>
                <a:gd name="connsiteY65" fmla="*/ 3533775 h 4114800"/>
                <a:gd name="connsiteX66" fmla="*/ 5257800 w 7019925"/>
                <a:gd name="connsiteY66" fmla="*/ 3686175 h 4114800"/>
                <a:gd name="connsiteX67" fmla="*/ 5429250 w 7019925"/>
                <a:gd name="connsiteY67" fmla="*/ 3733800 h 4114800"/>
                <a:gd name="connsiteX68" fmla="*/ 5467350 w 7019925"/>
                <a:gd name="connsiteY68" fmla="*/ 3733800 h 4114800"/>
                <a:gd name="connsiteX69" fmla="*/ 5553075 w 7019925"/>
                <a:gd name="connsiteY69" fmla="*/ 3733800 h 4114800"/>
                <a:gd name="connsiteX70" fmla="*/ 5562600 w 7019925"/>
                <a:gd name="connsiteY70" fmla="*/ 3829050 h 4114800"/>
                <a:gd name="connsiteX71" fmla="*/ 5638800 w 7019925"/>
                <a:gd name="connsiteY71" fmla="*/ 3810000 h 4114800"/>
                <a:gd name="connsiteX72" fmla="*/ 5743575 w 7019925"/>
                <a:gd name="connsiteY72" fmla="*/ 3905250 h 4114800"/>
                <a:gd name="connsiteX73" fmla="*/ 5876925 w 7019925"/>
                <a:gd name="connsiteY73" fmla="*/ 4000500 h 4114800"/>
                <a:gd name="connsiteX74" fmla="*/ 6010275 w 7019925"/>
                <a:gd name="connsiteY74" fmla="*/ 4057650 h 4114800"/>
                <a:gd name="connsiteX75" fmla="*/ 6134100 w 7019925"/>
                <a:gd name="connsiteY75" fmla="*/ 4067175 h 4114800"/>
                <a:gd name="connsiteX76" fmla="*/ 6219825 w 7019925"/>
                <a:gd name="connsiteY76" fmla="*/ 4086225 h 4114800"/>
                <a:gd name="connsiteX77" fmla="*/ 6315075 w 7019925"/>
                <a:gd name="connsiteY77" fmla="*/ 4114800 h 4114800"/>
                <a:gd name="connsiteX78" fmla="*/ 6515100 w 7019925"/>
                <a:gd name="connsiteY78" fmla="*/ 4038600 h 4114800"/>
                <a:gd name="connsiteX79" fmla="*/ 6619875 w 7019925"/>
                <a:gd name="connsiteY79" fmla="*/ 4019550 h 4114800"/>
                <a:gd name="connsiteX80" fmla="*/ 6734175 w 7019925"/>
                <a:gd name="connsiteY80" fmla="*/ 4029075 h 4114800"/>
                <a:gd name="connsiteX81" fmla="*/ 6934200 w 7019925"/>
                <a:gd name="connsiteY81" fmla="*/ 4086225 h 4114800"/>
                <a:gd name="connsiteX82" fmla="*/ 7019925 w 7019925"/>
                <a:gd name="connsiteY8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5162550 w 7019925"/>
                <a:gd name="connsiteY64" fmla="*/ 3533775 h 4114800"/>
                <a:gd name="connsiteX65" fmla="*/ 5257800 w 7019925"/>
                <a:gd name="connsiteY65" fmla="*/ 3686175 h 4114800"/>
                <a:gd name="connsiteX66" fmla="*/ 5429250 w 7019925"/>
                <a:gd name="connsiteY66" fmla="*/ 3733800 h 4114800"/>
                <a:gd name="connsiteX67" fmla="*/ 5467350 w 7019925"/>
                <a:gd name="connsiteY67" fmla="*/ 3733800 h 4114800"/>
                <a:gd name="connsiteX68" fmla="*/ 5553075 w 7019925"/>
                <a:gd name="connsiteY68" fmla="*/ 3733800 h 4114800"/>
                <a:gd name="connsiteX69" fmla="*/ 5562600 w 7019925"/>
                <a:gd name="connsiteY69" fmla="*/ 3829050 h 4114800"/>
                <a:gd name="connsiteX70" fmla="*/ 5638800 w 7019925"/>
                <a:gd name="connsiteY70" fmla="*/ 3810000 h 4114800"/>
                <a:gd name="connsiteX71" fmla="*/ 5743575 w 7019925"/>
                <a:gd name="connsiteY71" fmla="*/ 3905250 h 4114800"/>
                <a:gd name="connsiteX72" fmla="*/ 5876925 w 7019925"/>
                <a:gd name="connsiteY72" fmla="*/ 4000500 h 4114800"/>
                <a:gd name="connsiteX73" fmla="*/ 6010275 w 7019925"/>
                <a:gd name="connsiteY73" fmla="*/ 4057650 h 4114800"/>
                <a:gd name="connsiteX74" fmla="*/ 6134100 w 7019925"/>
                <a:gd name="connsiteY74" fmla="*/ 4067175 h 4114800"/>
                <a:gd name="connsiteX75" fmla="*/ 6219825 w 7019925"/>
                <a:gd name="connsiteY75" fmla="*/ 4086225 h 4114800"/>
                <a:gd name="connsiteX76" fmla="*/ 6315075 w 7019925"/>
                <a:gd name="connsiteY76" fmla="*/ 4114800 h 4114800"/>
                <a:gd name="connsiteX77" fmla="*/ 6515100 w 7019925"/>
                <a:gd name="connsiteY77" fmla="*/ 4038600 h 4114800"/>
                <a:gd name="connsiteX78" fmla="*/ 6619875 w 7019925"/>
                <a:gd name="connsiteY78" fmla="*/ 4019550 h 4114800"/>
                <a:gd name="connsiteX79" fmla="*/ 6734175 w 7019925"/>
                <a:gd name="connsiteY79" fmla="*/ 4029075 h 4114800"/>
                <a:gd name="connsiteX80" fmla="*/ 6934200 w 7019925"/>
                <a:gd name="connsiteY80" fmla="*/ 4086225 h 4114800"/>
                <a:gd name="connsiteX81" fmla="*/ 7019925 w 7019925"/>
                <a:gd name="connsiteY8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5162550 w 7019925"/>
                <a:gd name="connsiteY63" fmla="*/ 3533775 h 4114800"/>
                <a:gd name="connsiteX64" fmla="*/ 5257800 w 7019925"/>
                <a:gd name="connsiteY64" fmla="*/ 3686175 h 4114800"/>
                <a:gd name="connsiteX65" fmla="*/ 5429250 w 7019925"/>
                <a:gd name="connsiteY65" fmla="*/ 3733800 h 4114800"/>
                <a:gd name="connsiteX66" fmla="*/ 5467350 w 7019925"/>
                <a:gd name="connsiteY66" fmla="*/ 3733800 h 4114800"/>
                <a:gd name="connsiteX67" fmla="*/ 5553075 w 7019925"/>
                <a:gd name="connsiteY67" fmla="*/ 3733800 h 4114800"/>
                <a:gd name="connsiteX68" fmla="*/ 5562600 w 7019925"/>
                <a:gd name="connsiteY68" fmla="*/ 3829050 h 4114800"/>
                <a:gd name="connsiteX69" fmla="*/ 5638800 w 7019925"/>
                <a:gd name="connsiteY69" fmla="*/ 3810000 h 4114800"/>
                <a:gd name="connsiteX70" fmla="*/ 5743575 w 7019925"/>
                <a:gd name="connsiteY70" fmla="*/ 3905250 h 4114800"/>
                <a:gd name="connsiteX71" fmla="*/ 5876925 w 7019925"/>
                <a:gd name="connsiteY71" fmla="*/ 4000500 h 4114800"/>
                <a:gd name="connsiteX72" fmla="*/ 6010275 w 7019925"/>
                <a:gd name="connsiteY72" fmla="*/ 4057650 h 4114800"/>
                <a:gd name="connsiteX73" fmla="*/ 6134100 w 7019925"/>
                <a:gd name="connsiteY73" fmla="*/ 4067175 h 4114800"/>
                <a:gd name="connsiteX74" fmla="*/ 6219825 w 7019925"/>
                <a:gd name="connsiteY74" fmla="*/ 4086225 h 4114800"/>
                <a:gd name="connsiteX75" fmla="*/ 6315075 w 7019925"/>
                <a:gd name="connsiteY75" fmla="*/ 4114800 h 4114800"/>
                <a:gd name="connsiteX76" fmla="*/ 6515100 w 7019925"/>
                <a:gd name="connsiteY76" fmla="*/ 4038600 h 4114800"/>
                <a:gd name="connsiteX77" fmla="*/ 6619875 w 7019925"/>
                <a:gd name="connsiteY77" fmla="*/ 4019550 h 4114800"/>
                <a:gd name="connsiteX78" fmla="*/ 6734175 w 7019925"/>
                <a:gd name="connsiteY78" fmla="*/ 4029075 h 4114800"/>
                <a:gd name="connsiteX79" fmla="*/ 6934200 w 7019925"/>
                <a:gd name="connsiteY79" fmla="*/ 4086225 h 4114800"/>
                <a:gd name="connsiteX80" fmla="*/ 7019925 w 7019925"/>
                <a:gd name="connsiteY8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5162550 w 7019925"/>
                <a:gd name="connsiteY62" fmla="*/ 3533775 h 4114800"/>
                <a:gd name="connsiteX63" fmla="*/ 5257800 w 7019925"/>
                <a:gd name="connsiteY63" fmla="*/ 3686175 h 4114800"/>
                <a:gd name="connsiteX64" fmla="*/ 5429250 w 7019925"/>
                <a:gd name="connsiteY64" fmla="*/ 3733800 h 4114800"/>
                <a:gd name="connsiteX65" fmla="*/ 5467350 w 7019925"/>
                <a:gd name="connsiteY65" fmla="*/ 3733800 h 4114800"/>
                <a:gd name="connsiteX66" fmla="*/ 5553075 w 7019925"/>
                <a:gd name="connsiteY66" fmla="*/ 3733800 h 4114800"/>
                <a:gd name="connsiteX67" fmla="*/ 5562600 w 7019925"/>
                <a:gd name="connsiteY67" fmla="*/ 3829050 h 4114800"/>
                <a:gd name="connsiteX68" fmla="*/ 5638800 w 7019925"/>
                <a:gd name="connsiteY68" fmla="*/ 3810000 h 4114800"/>
                <a:gd name="connsiteX69" fmla="*/ 5743575 w 7019925"/>
                <a:gd name="connsiteY69" fmla="*/ 3905250 h 4114800"/>
                <a:gd name="connsiteX70" fmla="*/ 5876925 w 7019925"/>
                <a:gd name="connsiteY70" fmla="*/ 4000500 h 4114800"/>
                <a:gd name="connsiteX71" fmla="*/ 6010275 w 7019925"/>
                <a:gd name="connsiteY71" fmla="*/ 4057650 h 4114800"/>
                <a:gd name="connsiteX72" fmla="*/ 6134100 w 7019925"/>
                <a:gd name="connsiteY72" fmla="*/ 4067175 h 4114800"/>
                <a:gd name="connsiteX73" fmla="*/ 6219825 w 7019925"/>
                <a:gd name="connsiteY73" fmla="*/ 4086225 h 4114800"/>
                <a:gd name="connsiteX74" fmla="*/ 6315075 w 7019925"/>
                <a:gd name="connsiteY74" fmla="*/ 4114800 h 4114800"/>
                <a:gd name="connsiteX75" fmla="*/ 6515100 w 7019925"/>
                <a:gd name="connsiteY75" fmla="*/ 4038600 h 4114800"/>
                <a:gd name="connsiteX76" fmla="*/ 6619875 w 7019925"/>
                <a:gd name="connsiteY76" fmla="*/ 4019550 h 4114800"/>
                <a:gd name="connsiteX77" fmla="*/ 6734175 w 7019925"/>
                <a:gd name="connsiteY77" fmla="*/ 4029075 h 4114800"/>
                <a:gd name="connsiteX78" fmla="*/ 6934200 w 7019925"/>
                <a:gd name="connsiteY78" fmla="*/ 4086225 h 4114800"/>
                <a:gd name="connsiteX79" fmla="*/ 7019925 w 7019925"/>
                <a:gd name="connsiteY7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5162550 w 7019925"/>
                <a:gd name="connsiteY61" fmla="*/ 3533775 h 4114800"/>
                <a:gd name="connsiteX62" fmla="*/ 5257800 w 7019925"/>
                <a:gd name="connsiteY62" fmla="*/ 3686175 h 4114800"/>
                <a:gd name="connsiteX63" fmla="*/ 5429250 w 7019925"/>
                <a:gd name="connsiteY63" fmla="*/ 3733800 h 4114800"/>
                <a:gd name="connsiteX64" fmla="*/ 5467350 w 7019925"/>
                <a:gd name="connsiteY64" fmla="*/ 3733800 h 4114800"/>
                <a:gd name="connsiteX65" fmla="*/ 5553075 w 7019925"/>
                <a:gd name="connsiteY65" fmla="*/ 3733800 h 4114800"/>
                <a:gd name="connsiteX66" fmla="*/ 5562600 w 7019925"/>
                <a:gd name="connsiteY66" fmla="*/ 3829050 h 4114800"/>
                <a:gd name="connsiteX67" fmla="*/ 5638800 w 7019925"/>
                <a:gd name="connsiteY67" fmla="*/ 3810000 h 4114800"/>
                <a:gd name="connsiteX68" fmla="*/ 5743575 w 7019925"/>
                <a:gd name="connsiteY68" fmla="*/ 3905250 h 4114800"/>
                <a:gd name="connsiteX69" fmla="*/ 5876925 w 7019925"/>
                <a:gd name="connsiteY69" fmla="*/ 4000500 h 4114800"/>
                <a:gd name="connsiteX70" fmla="*/ 6010275 w 7019925"/>
                <a:gd name="connsiteY70" fmla="*/ 4057650 h 4114800"/>
                <a:gd name="connsiteX71" fmla="*/ 6134100 w 7019925"/>
                <a:gd name="connsiteY71" fmla="*/ 4067175 h 4114800"/>
                <a:gd name="connsiteX72" fmla="*/ 6219825 w 7019925"/>
                <a:gd name="connsiteY72" fmla="*/ 4086225 h 4114800"/>
                <a:gd name="connsiteX73" fmla="*/ 6315075 w 7019925"/>
                <a:gd name="connsiteY73" fmla="*/ 4114800 h 4114800"/>
                <a:gd name="connsiteX74" fmla="*/ 6515100 w 7019925"/>
                <a:gd name="connsiteY74" fmla="*/ 4038600 h 4114800"/>
                <a:gd name="connsiteX75" fmla="*/ 6619875 w 7019925"/>
                <a:gd name="connsiteY75" fmla="*/ 4019550 h 4114800"/>
                <a:gd name="connsiteX76" fmla="*/ 6734175 w 7019925"/>
                <a:gd name="connsiteY76" fmla="*/ 4029075 h 4114800"/>
                <a:gd name="connsiteX77" fmla="*/ 6934200 w 7019925"/>
                <a:gd name="connsiteY77" fmla="*/ 4086225 h 4114800"/>
                <a:gd name="connsiteX78" fmla="*/ 7019925 w 7019925"/>
                <a:gd name="connsiteY7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743450 w 7019925"/>
                <a:gd name="connsiteY61" fmla="*/ 3533775 h 4114800"/>
                <a:gd name="connsiteX62" fmla="*/ 5162550 w 7019925"/>
                <a:gd name="connsiteY62" fmla="*/ 3533775 h 4114800"/>
                <a:gd name="connsiteX63" fmla="*/ 5257800 w 7019925"/>
                <a:gd name="connsiteY63" fmla="*/ 3686175 h 4114800"/>
                <a:gd name="connsiteX64" fmla="*/ 5429250 w 7019925"/>
                <a:gd name="connsiteY64" fmla="*/ 3733800 h 4114800"/>
                <a:gd name="connsiteX65" fmla="*/ 5467350 w 7019925"/>
                <a:gd name="connsiteY65" fmla="*/ 3733800 h 4114800"/>
                <a:gd name="connsiteX66" fmla="*/ 5553075 w 7019925"/>
                <a:gd name="connsiteY66" fmla="*/ 3733800 h 4114800"/>
                <a:gd name="connsiteX67" fmla="*/ 5562600 w 7019925"/>
                <a:gd name="connsiteY67" fmla="*/ 3829050 h 4114800"/>
                <a:gd name="connsiteX68" fmla="*/ 5638800 w 7019925"/>
                <a:gd name="connsiteY68" fmla="*/ 3810000 h 4114800"/>
                <a:gd name="connsiteX69" fmla="*/ 5743575 w 7019925"/>
                <a:gd name="connsiteY69" fmla="*/ 3905250 h 4114800"/>
                <a:gd name="connsiteX70" fmla="*/ 5876925 w 7019925"/>
                <a:gd name="connsiteY70" fmla="*/ 4000500 h 4114800"/>
                <a:gd name="connsiteX71" fmla="*/ 6010275 w 7019925"/>
                <a:gd name="connsiteY71" fmla="*/ 4057650 h 4114800"/>
                <a:gd name="connsiteX72" fmla="*/ 6134100 w 7019925"/>
                <a:gd name="connsiteY72" fmla="*/ 4067175 h 4114800"/>
                <a:gd name="connsiteX73" fmla="*/ 6219825 w 7019925"/>
                <a:gd name="connsiteY73" fmla="*/ 4086225 h 4114800"/>
                <a:gd name="connsiteX74" fmla="*/ 6315075 w 7019925"/>
                <a:gd name="connsiteY74" fmla="*/ 4114800 h 4114800"/>
                <a:gd name="connsiteX75" fmla="*/ 6515100 w 7019925"/>
                <a:gd name="connsiteY75" fmla="*/ 4038600 h 4114800"/>
                <a:gd name="connsiteX76" fmla="*/ 6619875 w 7019925"/>
                <a:gd name="connsiteY76" fmla="*/ 4019550 h 4114800"/>
                <a:gd name="connsiteX77" fmla="*/ 6734175 w 7019925"/>
                <a:gd name="connsiteY77" fmla="*/ 4029075 h 4114800"/>
                <a:gd name="connsiteX78" fmla="*/ 6934200 w 7019925"/>
                <a:gd name="connsiteY78" fmla="*/ 4086225 h 4114800"/>
                <a:gd name="connsiteX79" fmla="*/ 7019925 w 7019925"/>
                <a:gd name="connsiteY7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43450 w 7019925"/>
                <a:gd name="connsiteY60" fmla="*/ 3533775 h 4114800"/>
                <a:gd name="connsiteX61" fmla="*/ 5162550 w 7019925"/>
                <a:gd name="connsiteY61" fmla="*/ 3533775 h 4114800"/>
                <a:gd name="connsiteX62" fmla="*/ 5257800 w 7019925"/>
                <a:gd name="connsiteY62" fmla="*/ 3686175 h 4114800"/>
                <a:gd name="connsiteX63" fmla="*/ 5429250 w 7019925"/>
                <a:gd name="connsiteY63" fmla="*/ 3733800 h 4114800"/>
                <a:gd name="connsiteX64" fmla="*/ 5467350 w 7019925"/>
                <a:gd name="connsiteY64" fmla="*/ 3733800 h 4114800"/>
                <a:gd name="connsiteX65" fmla="*/ 5553075 w 7019925"/>
                <a:gd name="connsiteY65" fmla="*/ 3733800 h 4114800"/>
                <a:gd name="connsiteX66" fmla="*/ 5562600 w 7019925"/>
                <a:gd name="connsiteY66" fmla="*/ 3829050 h 4114800"/>
                <a:gd name="connsiteX67" fmla="*/ 5638800 w 7019925"/>
                <a:gd name="connsiteY67" fmla="*/ 3810000 h 4114800"/>
                <a:gd name="connsiteX68" fmla="*/ 5743575 w 7019925"/>
                <a:gd name="connsiteY68" fmla="*/ 3905250 h 4114800"/>
                <a:gd name="connsiteX69" fmla="*/ 5876925 w 7019925"/>
                <a:gd name="connsiteY69" fmla="*/ 4000500 h 4114800"/>
                <a:gd name="connsiteX70" fmla="*/ 6010275 w 7019925"/>
                <a:gd name="connsiteY70" fmla="*/ 4057650 h 4114800"/>
                <a:gd name="connsiteX71" fmla="*/ 6134100 w 7019925"/>
                <a:gd name="connsiteY71" fmla="*/ 4067175 h 4114800"/>
                <a:gd name="connsiteX72" fmla="*/ 6219825 w 7019925"/>
                <a:gd name="connsiteY72" fmla="*/ 4086225 h 4114800"/>
                <a:gd name="connsiteX73" fmla="*/ 6315075 w 7019925"/>
                <a:gd name="connsiteY73" fmla="*/ 4114800 h 4114800"/>
                <a:gd name="connsiteX74" fmla="*/ 6515100 w 7019925"/>
                <a:gd name="connsiteY74" fmla="*/ 4038600 h 4114800"/>
                <a:gd name="connsiteX75" fmla="*/ 6619875 w 7019925"/>
                <a:gd name="connsiteY75" fmla="*/ 4019550 h 4114800"/>
                <a:gd name="connsiteX76" fmla="*/ 6734175 w 7019925"/>
                <a:gd name="connsiteY76" fmla="*/ 4029075 h 4114800"/>
                <a:gd name="connsiteX77" fmla="*/ 6934200 w 7019925"/>
                <a:gd name="connsiteY77" fmla="*/ 4086225 h 4114800"/>
                <a:gd name="connsiteX78" fmla="*/ 7019925 w 7019925"/>
                <a:gd name="connsiteY7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743450 w 7019925"/>
                <a:gd name="connsiteY58" fmla="*/ 3533775 h 4114800"/>
                <a:gd name="connsiteX59" fmla="*/ 5162550 w 7019925"/>
                <a:gd name="connsiteY59" fmla="*/ 3533775 h 4114800"/>
                <a:gd name="connsiteX60" fmla="*/ 5257800 w 7019925"/>
                <a:gd name="connsiteY60" fmla="*/ 3686175 h 4114800"/>
                <a:gd name="connsiteX61" fmla="*/ 5429250 w 7019925"/>
                <a:gd name="connsiteY61" fmla="*/ 3733800 h 4114800"/>
                <a:gd name="connsiteX62" fmla="*/ 5467350 w 7019925"/>
                <a:gd name="connsiteY62" fmla="*/ 3733800 h 4114800"/>
                <a:gd name="connsiteX63" fmla="*/ 5553075 w 7019925"/>
                <a:gd name="connsiteY63" fmla="*/ 3733800 h 4114800"/>
                <a:gd name="connsiteX64" fmla="*/ 5562600 w 7019925"/>
                <a:gd name="connsiteY64" fmla="*/ 3829050 h 4114800"/>
                <a:gd name="connsiteX65" fmla="*/ 5638800 w 7019925"/>
                <a:gd name="connsiteY65" fmla="*/ 3810000 h 4114800"/>
                <a:gd name="connsiteX66" fmla="*/ 5743575 w 7019925"/>
                <a:gd name="connsiteY66" fmla="*/ 3905250 h 4114800"/>
                <a:gd name="connsiteX67" fmla="*/ 5876925 w 7019925"/>
                <a:gd name="connsiteY67" fmla="*/ 4000500 h 4114800"/>
                <a:gd name="connsiteX68" fmla="*/ 6010275 w 7019925"/>
                <a:gd name="connsiteY68" fmla="*/ 4057650 h 4114800"/>
                <a:gd name="connsiteX69" fmla="*/ 6134100 w 7019925"/>
                <a:gd name="connsiteY69" fmla="*/ 4067175 h 4114800"/>
                <a:gd name="connsiteX70" fmla="*/ 6219825 w 7019925"/>
                <a:gd name="connsiteY70" fmla="*/ 4086225 h 4114800"/>
                <a:gd name="connsiteX71" fmla="*/ 6315075 w 7019925"/>
                <a:gd name="connsiteY71" fmla="*/ 4114800 h 4114800"/>
                <a:gd name="connsiteX72" fmla="*/ 6515100 w 7019925"/>
                <a:gd name="connsiteY72" fmla="*/ 4038600 h 4114800"/>
                <a:gd name="connsiteX73" fmla="*/ 6619875 w 7019925"/>
                <a:gd name="connsiteY73" fmla="*/ 4019550 h 4114800"/>
                <a:gd name="connsiteX74" fmla="*/ 6734175 w 7019925"/>
                <a:gd name="connsiteY74" fmla="*/ 4029075 h 4114800"/>
                <a:gd name="connsiteX75" fmla="*/ 6934200 w 7019925"/>
                <a:gd name="connsiteY75" fmla="*/ 4086225 h 4114800"/>
                <a:gd name="connsiteX76" fmla="*/ 7019925 w 7019925"/>
                <a:gd name="connsiteY7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276725 w 7019925"/>
                <a:gd name="connsiteY56" fmla="*/ 266700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457450 h 4114800"/>
                <a:gd name="connsiteX56" fmla="*/ 4276725 w 7019925"/>
                <a:gd name="connsiteY56" fmla="*/ 266700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572000 w 7019925"/>
                <a:gd name="connsiteY54" fmla="*/ 2457450 h 4114800"/>
                <a:gd name="connsiteX55" fmla="*/ 4276725 w 7019925"/>
                <a:gd name="connsiteY55" fmla="*/ 2667000 h 4114800"/>
                <a:gd name="connsiteX56" fmla="*/ 4200525 w 7019925"/>
                <a:gd name="connsiteY56" fmla="*/ 3019425 h 4114800"/>
                <a:gd name="connsiteX57" fmla="*/ 4257675 w 7019925"/>
                <a:gd name="connsiteY57" fmla="*/ 3276600 h 4114800"/>
                <a:gd name="connsiteX58" fmla="*/ 4743450 w 7019925"/>
                <a:gd name="connsiteY58" fmla="*/ 3533775 h 4114800"/>
                <a:gd name="connsiteX59" fmla="*/ 5162550 w 7019925"/>
                <a:gd name="connsiteY59" fmla="*/ 3533775 h 4114800"/>
                <a:gd name="connsiteX60" fmla="*/ 5257800 w 7019925"/>
                <a:gd name="connsiteY60" fmla="*/ 3686175 h 4114800"/>
                <a:gd name="connsiteX61" fmla="*/ 5429250 w 7019925"/>
                <a:gd name="connsiteY61" fmla="*/ 3733800 h 4114800"/>
                <a:gd name="connsiteX62" fmla="*/ 5467350 w 7019925"/>
                <a:gd name="connsiteY62" fmla="*/ 3733800 h 4114800"/>
                <a:gd name="connsiteX63" fmla="*/ 5553075 w 7019925"/>
                <a:gd name="connsiteY63" fmla="*/ 3733800 h 4114800"/>
                <a:gd name="connsiteX64" fmla="*/ 5562600 w 7019925"/>
                <a:gd name="connsiteY64" fmla="*/ 3829050 h 4114800"/>
                <a:gd name="connsiteX65" fmla="*/ 5638800 w 7019925"/>
                <a:gd name="connsiteY65" fmla="*/ 3810000 h 4114800"/>
                <a:gd name="connsiteX66" fmla="*/ 5743575 w 7019925"/>
                <a:gd name="connsiteY66" fmla="*/ 3905250 h 4114800"/>
                <a:gd name="connsiteX67" fmla="*/ 5876925 w 7019925"/>
                <a:gd name="connsiteY67" fmla="*/ 4000500 h 4114800"/>
                <a:gd name="connsiteX68" fmla="*/ 6010275 w 7019925"/>
                <a:gd name="connsiteY68" fmla="*/ 4057650 h 4114800"/>
                <a:gd name="connsiteX69" fmla="*/ 6134100 w 7019925"/>
                <a:gd name="connsiteY69" fmla="*/ 4067175 h 4114800"/>
                <a:gd name="connsiteX70" fmla="*/ 6219825 w 7019925"/>
                <a:gd name="connsiteY70" fmla="*/ 4086225 h 4114800"/>
                <a:gd name="connsiteX71" fmla="*/ 6315075 w 7019925"/>
                <a:gd name="connsiteY71" fmla="*/ 4114800 h 4114800"/>
                <a:gd name="connsiteX72" fmla="*/ 6515100 w 7019925"/>
                <a:gd name="connsiteY72" fmla="*/ 4038600 h 4114800"/>
                <a:gd name="connsiteX73" fmla="*/ 6619875 w 7019925"/>
                <a:gd name="connsiteY73" fmla="*/ 4019550 h 4114800"/>
                <a:gd name="connsiteX74" fmla="*/ 6734175 w 7019925"/>
                <a:gd name="connsiteY74" fmla="*/ 4029075 h 4114800"/>
                <a:gd name="connsiteX75" fmla="*/ 6934200 w 7019925"/>
                <a:gd name="connsiteY75" fmla="*/ 4086225 h 4114800"/>
                <a:gd name="connsiteX76" fmla="*/ 7019925 w 7019925"/>
                <a:gd name="connsiteY7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572000 w 7019925"/>
                <a:gd name="connsiteY53" fmla="*/ 2457450 h 4114800"/>
                <a:gd name="connsiteX54" fmla="*/ 4276725 w 7019925"/>
                <a:gd name="connsiteY54" fmla="*/ 2667000 h 4114800"/>
                <a:gd name="connsiteX55" fmla="*/ 4200525 w 7019925"/>
                <a:gd name="connsiteY55" fmla="*/ 3019425 h 4114800"/>
                <a:gd name="connsiteX56" fmla="*/ 4257675 w 7019925"/>
                <a:gd name="connsiteY56" fmla="*/ 3276600 h 4114800"/>
                <a:gd name="connsiteX57" fmla="*/ 4743450 w 7019925"/>
                <a:gd name="connsiteY57" fmla="*/ 3533775 h 4114800"/>
                <a:gd name="connsiteX58" fmla="*/ 5162550 w 7019925"/>
                <a:gd name="connsiteY58" fmla="*/ 3533775 h 4114800"/>
                <a:gd name="connsiteX59" fmla="*/ 5257800 w 7019925"/>
                <a:gd name="connsiteY59" fmla="*/ 3686175 h 4114800"/>
                <a:gd name="connsiteX60" fmla="*/ 5429250 w 7019925"/>
                <a:gd name="connsiteY60" fmla="*/ 3733800 h 4114800"/>
                <a:gd name="connsiteX61" fmla="*/ 5467350 w 7019925"/>
                <a:gd name="connsiteY61" fmla="*/ 3733800 h 4114800"/>
                <a:gd name="connsiteX62" fmla="*/ 5553075 w 7019925"/>
                <a:gd name="connsiteY62" fmla="*/ 3733800 h 4114800"/>
                <a:gd name="connsiteX63" fmla="*/ 5562600 w 7019925"/>
                <a:gd name="connsiteY63" fmla="*/ 3829050 h 4114800"/>
                <a:gd name="connsiteX64" fmla="*/ 5638800 w 7019925"/>
                <a:gd name="connsiteY64" fmla="*/ 3810000 h 4114800"/>
                <a:gd name="connsiteX65" fmla="*/ 5743575 w 7019925"/>
                <a:gd name="connsiteY65" fmla="*/ 3905250 h 4114800"/>
                <a:gd name="connsiteX66" fmla="*/ 5876925 w 7019925"/>
                <a:gd name="connsiteY66" fmla="*/ 4000500 h 4114800"/>
                <a:gd name="connsiteX67" fmla="*/ 6010275 w 7019925"/>
                <a:gd name="connsiteY67" fmla="*/ 4057650 h 4114800"/>
                <a:gd name="connsiteX68" fmla="*/ 6134100 w 7019925"/>
                <a:gd name="connsiteY68" fmla="*/ 4067175 h 4114800"/>
                <a:gd name="connsiteX69" fmla="*/ 6219825 w 7019925"/>
                <a:gd name="connsiteY69" fmla="*/ 4086225 h 4114800"/>
                <a:gd name="connsiteX70" fmla="*/ 6315075 w 7019925"/>
                <a:gd name="connsiteY70" fmla="*/ 4114800 h 4114800"/>
                <a:gd name="connsiteX71" fmla="*/ 6515100 w 7019925"/>
                <a:gd name="connsiteY71" fmla="*/ 4038600 h 4114800"/>
                <a:gd name="connsiteX72" fmla="*/ 6619875 w 7019925"/>
                <a:gd name="connsiteY72" fmla="*/ 4019550 h 4114800"/>
                <a:gd name="connsiteX73" fmla="*/ 6734175 w 7019925"/>
                <a:gd name="connsiteY73" fmla="*/ 4029075 h 4114800"/>
                <a:gd name="connsiteX74" fmla="*/ 6934200 w 7019925"/>
                <a:gd name="connsiteY74" fmla="*/ 4086225 h 4114800"/>
                <a:gd name="connsiteX75" fmla="*/ 7019925 w 7019925"/>
                <a:gd name="connsiteY7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4572000 w 7019925"/>
                <a:gd name="connsiteY52" fmla="*/ 2457450 h 4114800"/>
                <a:gd name="connsiteX53" fmla="*/ 4276725 w 7019925"/>
                <a:gd name="connsiteY53" fmla="*/ 2667000 h 4114800"/>
                <a:gd name="connsiteX54" fmla="*/ 4200525 w 7019925"/>
                <a:gd name="connsiteY54" fmla="*/ 3019425 h 4114800"/>
                <a:gd name="connsiteX55" fmla="*/ 4257675 w 7019925"/>
                <a:gd name="connsiteY55" fmla="*/ 3276600 h 4114800"/>
                <a:gd name="connsiteX56" fmla="*/ 4743450 w 7019925"/>
                <a:gd name="connsiteY56" fmla="*/ 3533775 h 4114800"/>
                <a:gd name="connsiteX57" fmla="*/ 5162550 w 7019925"/>
                <a:gd name="connsiteY57" fmla="*/ 3533775 h 4114800"/>
                <a:gd name="connsiteX58" fmla="*/ 5257800 w 7019925"/>
                <a:gd name="connsiteY58" fmla="*/ 3686175 h 4114800"/>
                <a:gd name="connsiteX59" fmla="*/ 5429250 w 7019925"/>
                <a:gd name="connsiteY59" fmla="*/ 3733800 h 4114800"/>
                <a:gd name="connsiteX60" fmla="*/ 5467350 w 7019925"/>
                <a:gd name="connsiteY60" fmla="*/ 3733800 h 4114800"/>
                <a:gd name="connsiteX61" fmla="*/ 5553075 w 7019925"/>
                <a:gd name="connsiteY61" fmla="*/ 3733800 h 4114800"/>
                <a:gd name="connsiteX62" fmla="*/ 5562600 w 7019925"/>
                <a:gd name="connsiteY62" fmla="*/ 3829050 h 4114800"/>
                <a:gd name="connsiteX63" fmla="*/ 5638800 w 7019925"/>
                <a:gd name="connsiteY63" fmla="*/ 3810000 h 4114800"/>
                <a:gd name="connsiteX64" fmla="*/ 5743575 w 7019925"/>
                <a:gd name="connsiteY64" fmla="*/ 3905250 h 4114800"/>
                <a:gd name="connsiteX65" fmla="*/ 5876925 w 7019925"/>
                <a:gd name="connsiteY65" fmla="*/ 4000500 h 4114800"/>
                <a:gd name="connsiteX66" fmla="*/ 6010275 w 7019925"/>
                <a:gd name="connsiteY66" fmla="*/ 4057650 h 4114800"/>
                <a:gd name="connsiteX67" fmla="*/ 6134100 w 7019925"/>
                <a:gd name="connsiteY67" fmla="*/ 4067175 h 4114800"/>
                <a:gd name="connsiteX68" fmla="*/ 6219825 w 7019925"/>
                <a:gd name="connsiteY68" fmla="*/ 4086225 h 4114800"/>
                <a:gd name="connsiteX69" fmla="*/ 6315075 w 7019925"/>
                <a:gd name="connsiteY69" fmla="*/ 4114800 h 4114800"/>
                <a:gd name="connsiteX70" fmla="*/ 6515100 w 7019925"/>
                <a:gd name="connsiteY70" fmla="*/ 4038600 h 4114800"/>
                <a:gd name="connsiteX71" fmla="*/ 6619875 w 7019925"/>
                <a:gd name="connsiteY71" fmla="*/ 4019550 h 4114800"/>
                <a:gd name="connsiteX72" fmla="*/ 6734175 w 7019925"/>
                <a:gd name="connsiteY72" fmla="*/ 4029075 h 4114800"/>
                <a:gd name="connsiteX73" fmla="*/ 6934200 w 7019925"/>
                <a:gd name="connsiteY73" fmla="*/ 4086225 h 4114800"/>
                <a:gd name="connsiteX74" fmla="*/ 7019925 w 7019925"/>
                <a:gd name="connsiteY7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114925 w 7019925"/>
                <a:gd name="connsiteY38" fmla="*/ 409575 h 4114800"/>
                <a:gd name="connsiteX39" fmla="*/ 5124450 w 7019925"/>
                <a:gd name="connsiteY39" fmla="*/ 523875 h 4114800"/>
                <a:gd name="connsiteX40" fmla="*/ 5029200 w 7019925"/>
                <a:gd name="connsiteY40" fmla="*/ 619125 h 4114800"/>
                <a:gd name="connsiteX41" fmla="*/ 4933950 w 7019925"/>
                <a:gd name="connsiteY41" fmla="*/ 876300 h 4114800"/>
                <a:gd name="connsiteX42" fmla="*/ 4762500 w 7019925"/>
                <a:gd name="connsiteY42" fmla="*/ 923925 h 4114800"/>
                <a:gd name="connsiteX43" fmla="*/ 4657725 w 7019925"/>
                <a:gd name="connsiteY43" fmla="*/ 1038225 h 4114800"/>
                <a:gd name="connsiteX44" fmla="*/ 4648200 w 7019925"/>
                <a:gd name="connsiteY44" fmla="*/ 1228725 h 4114800"/>
                <a:gd name="connsiteX45" fmla="*/ 4733925 w 7019925"/>
                <a:gd name="connsiteY45" fmla="*/ 1362075 h 4114800"/>
                <a:gd name="connsiteX46" fmla="*/ 4800600 w 7019925"/>
                <a:gd name="connsiteY46" fmla="*/ 1476375 h 4114800"/>
                <a:gd name="connsiteX47" fmla="*/ 4886325 w 7019925"/>
                <a:gd name="connsiteY47" fmla="*/ 1476375 h 4114800"/>
                <a:gd name="connsiteX48" fmla="*/ 4933950 w 7019925"/>
                <a:gd name="connsiteY48" fmla="*/ 1571625 h 4114800"/>
                <a:gd name="connsiteX49" fmla="*/ 5095875 w 7019925"/>
                <a:gd name="connsiteY49" fmla="*/ 1647825 h 4114800"/>
                <a:gd name="connsiteX50" fmla="*/ 5057775 w 7019925"/>
                <a:gd name="connsiteY50" fmla="*/ 1847850 h 4114800"/>
                <a:gd name="connsiteX51" fmla="*/ 4572000 w 7019925"/>
                <a:gd name="connsiteY51" fmla="*/ 2457450 h 4114800"/>
                <a:gd name="connsiteX52" fmla="*/ 4276725 w 7019925"/>
                <a:gd name="connsiteY52" fmla="*/ 2667000 h 4114800"/>
                <a:gd name="connsiteX53" fmla="*/ 4200525 w 7019925"/>
                <a:gd name="connsiteY53" fmla="*/ 3019425 h 4114800"/>
                <a:gd name="connsiteX54" fmla="*/ 4257675 w 7019925"/>
                <a:gd name="connsiteY54" fmla="*/ 3276600 h 4114800"/>
                <a:gd name="connsiteX55" fmla="*/ 4743450 w 7019925"/>
                <a:gd name="connsiteY55" fmla="*/ 3533775 h 4114800"/>
                <a:gd name="connsiteX56" fmla="*/ 5162550 w 7019925"/>
                <a:gd name="connsiteY56" fmla="*/ 3533775 h 4114800"/>
                <a:gd name="connsiteX57" fmla="*/ 5257800 w 7019925"/>
                <a:gd name="connsiteY57" fmla="*/ 3686175 h 4114800"/>
                <a:gd name="connsiteX58" fmla="*/ 5429250 w 7019925"/>
                <a:gd name="connsiteY58" fmla="*/ 3733800 h 4114800"/>
                <a:gd name="connsiteX59" fmla="*/ 5467350 w 7019925"/>
                <a:gd name="connsiteY59" fmla="*/ 3733800 h 4114800"/>
                <a:gd name="connsiteX60" fmla="*/ 5553075 w 7019925"/>
                <a:gd name="connsiteY60" fmla="*/ 3733800 h 4114800"/>
                <a:gd name="connsiteX61" fmla="*/ 5562600 w 7019925"/>
                <a:gd name="connsiteY61" fmla="*/ 3829050 h 4114800"/>
                <a:gd name="connsiteX62" fmla="*/ 5638800 w 7019925"/>
                <a:gd name="connsiteY62" fmla="*/ 3810000 h 4114800"/>
                <a:gd name="connsiteX63" fmla="*/ 5743575 w 7019925"/>
                <a:gd name="connsiteY63" fmla="*/ 3905250 h 4114800"/>
                <a:gd name="connsiteX64" fmla="*/ 5876925 w 7019925"/>
                <a:gd name="connsiteY64" fmla="*/ 4000500 h 4114800"/>
                <a:gd name="connsiteX65" fmla="*/ 6010275 w 7019925"/>
                <a:gd name="connsiteY65" fmla="*/ 4057650 h 4114800"/>
                <a:gd name="connsiteX66" fmla="*/ 6134100 w 7019925"/>
                <a:gd name="connsiteY66" fmla="*/ 4067175 h 4114800"/>
                <a:gd name="connsiteX67" fmla="*/ 6219825 w 7019925"/>
                <a:gd name="connsiteY67" fmla="*/ 4086225 h 4114800"/>
                <a:gd name="connsiteX68" fmla="*/ 6315075 w 7019925"/>
                <a:gd name="connsiteY68" fmla="*/ 4114800 h 4114800"/>
                <a:gd name="connsiteX69" fmla="*/ 6515100 w 7019925"/>
                <a:gd name="connsiteY69" fmla="*/ 4038600 h 4114800"/>
                <a:gd name="connsiteX70" fmla="*/ 6619875 w 7019925"/>
                <a:gd name="connsiteY70" fmla="*/ 4019550 h 4114800"/>
                <a:gd name="connsiteX71" fmla="*/ 6734175 w 7019925"/>
                <a:gd name="connsiteY71" fmla="*/ 4029075 h 4114800"/>
                <a:gd name="connsiteX72" fmla="*/ 6934200 w 7019925"/>
                <a:gd name="connsiteY72" fmla="*/ 4086225 h 4114800"/>
                <a:gd name="connsiteX73" fmla="*/ 7019925 w 7019925"/>
                <a:gd name="connsiteY7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114925 w 7019925"/>
                <a:gd name="connsiteY37" fmla="*/ 409575 h 4114800"/>
                <a:gd name="connsiteX38" fmla="*/ 5124450 w 7019925"/>
                <a:gd name="connsiteY38" fmla="*/ 523875 h 4114800"/>
                <a:gd name="connsiteX39" fmla="*/ 5029200 w 7019925"/>
                <a:gd name="connsiteY39" fmla="*/ 619125 h 4114800"/>
                <a:gd name="connsiteX40" fmla="*/ 4933950 w 7019925"/>
                <a:gd name="connsiteY40" fmla="*/ 876300 h 4114800"/>
                <a:gd name="connsiteX41" fmla="*/ 4762500 w 7019925"/>
                <a:gd name="connsiteY41" fmla="*/ 923925 h 4114800"/>
                <a:gd name="connsiteX42" fmla="*/ 4657725 w 7019925"/>
                <a:gd name="connsiteY42" fmla="*/ 1038225 h 4114800"/>
                <a:gd name="connsiteX43" fmla="*/ 4648200 w 7019925"/>
                <a:gd name="connsiteY43" fmla="*/ 1228725 h 4114800"/>
                <a:gd name="connsiteX44" fmla="*/ 4733925 w 7019925"/>
                <a:gd name="connsiteY44" fmla="*/ 1362075 h 4114800"/>
                <a:gd name="connsiteX45" fmla="*/ 4800600 w 7019925"/>
                <a:gd name="connsiteY45" fmla="*/ 1476375 h 4114800"/>
                <a:gd name="connsiteX46" fmla="*/ 4886325 w 7019925"/>
                <a:gd name="connsiteY46" fmla="*/ 1476375 h 4114800"/>
                <a:gd name="connsiteX47" fmla="*/ 4933950 w 7019925"/>
                <a:gd name="connsiteY47" fmla="*/ 1571625 h 4114800"/>
                <a:gd name="connsiteX48" fmla="*/ 5095875 w 7019925"/>
                <a:gd name="connsiteY48" fmla="*/ 1647825 h 4114800"/>
                <a:gd name="connsiteX49" fmla="*/ 5057775 w 7019925"/>
                <a:gd name="connsiteY49" fmla="*/ 1847850 h 4114800"/>
                <a:gd name="connsiteX50" fmla="*/ 4572000 w 7019925"/>
                <a:gd name="connsiteY50" fmla="*/ 2457450 h 4114800"/>
                <a:gd name="connsiteX51" fmla="*/ 4276725 w 7019925"/>
                <a:gd name="connsiteY51" fmla="*/ 2667000 h 4114800"/>
                <a:gd name="connsiteX52" fmla="*/ 4200525 w 7019925"/>
                <a:gd name="connsiteY52" fmla="*/ 3019425 h 4114800"/>
                <a:gd name="connsiteX53" fmla="*/ 4257675 w 7019925"/>
                <a:gd name="connsiteY53" fmla="*/ 3276600 h 4114800"/>
                <a:gd name="connsiteX54" fmla="*/ 4743450 w 7019925"/>
                <a:gd name="connsiteY54" fmla="*/ 3533775 h 4114800"/>
                <a:gd name="connsiteX55" fmla="*/ 5162550 w 7019925"/>
                <a:gd name="connsiteY55" fmla="*/ 3533775 h 4114800"/>
                <a:gd name="connsiteX56" fmla="*/ 5257800 w 7019925"/>
                <a:gd name="connsiteY56" fmla="*/ 3686175 h 4114800"/>
                <a:gd name="connsiteX57" fmla="*/ 5429250 w 7019925"/>
                <a:gd name="connsiteY57" fmla="*/ 3733800 h 4114800"/>
                <a:gd name="connsiteX58" fmla="*/ 5467350 w 7019925"/>
                <a:gd name="connsiteY58" fmla="*/ 3733800 h 4114800"/>
                <a:gd name="connsiteX59" fmla="*/ 5553075 w 7019925"/>
                <a:gd name="connsiteY59" fmla="*/ 3733800 h 4114800"/>
                <a:gd name="connsiteX60" fmla="*/ 5562600 w 7019925"/>
                <a:gd name="connsiteY60" fmla="*/ 3829050 h 4114800"/>
                <a:gd name="connsiteX61" fmla="*/ 5638800 w 7019925"/>
                <a:gd name="connsiteY61" fmla="*/ 3810000 h 4114800"/>
                <a:gd name="connsiteX62" fmla="*/ 5743575 w 7019925"/>
                <a:gd name="connsiteY62" fmla="*/ 3905250 h 4114800"/>
                <a:gd name="connsiteX63" fmla="*/ 5876925 w 7019925"/>
                <a:gd name="connsiteY63" fmla="*/ 4000500 h 4114800"/>
                <a:gd name="connsiteX64" fmla="*/ 6010275 w 7019925"/>
                <a:gd name="connsiteY64" fmla="*/ 4057650 h 4114800"/>
                <a:gd name="connsiteX65" fmla="*/ 6134100 w 7019925"/>
                <a:gd name="connsiteY65" fmla="*/ 4067175 h 4114800"/>
                <a:gd name="connsiteX66" fmla="*/ 6219825 w 7019925"/>
                <a:gd name="connsiteY66" fmla="*/ 4086225 h 4114800"/>
                <a:gd name="connsiteX67" fmla="*/ 6315075 w 7019925"/>
                <a:gd name="connsiteY67" fmla="*/ 4114800 h 4114800"/>
                <a:gd name="connsiteX68" fmla="*/ 6515100 w 7019925"/>
                <a:gd name="connsiteY68" fmla="*/ 4038600 h 4114800"/>
                <a:gd name="connsiteX69" fmla="*/ 6619875 w 7019925"/>
                <a:gd name="connsiteY69" fmla="*/ 4019550 h 4114800"/>
                <a:gd name="connsiteX70" fmla="*/ 6734175 w 7019925"/>
                <a:gd name="connsiteY70" fmla="*/ 4029075 h 4114800"/>
                <a:gd name="connsiteX71" fmla="*/ 6934200 w 7019925"/>
                <a:gd name="connsiteY71" fmla="*/ 4086225 h 4114800"/>
                <a:gd name="connsiteX72" fmla="*/ 7019925 w 7019925"/>
                <a:gd name="connsiteY7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5114925 w 7019925"/>
                <a:gd name="connsiteY36" fmla="*/ 409575 h 4114800"/>
                <a:gd name="connsiteX37" fmla="*/ 5124450 w 7019925"/>
                <a:gd name="connsiteY37" fmla="*/ 523875 h 4114800"/>
                <a:gd name="connsiteX38" fmla="*/ 5029200 w 7019925"/>
                <a:gd name="connsiteY38" fmla="*/ 619125 h 4114800"/>
                <a:gd name="connsiteX39" fmla="*/ 4933950 w 7019925"/>
                <a:gd name="connsiteY39" fmla="*/ 876300 h 4114800"/>
                <a:gd name="connsiteX40" fmla="*/ 4762500 w 7019925"/>
                <a:gd name="connsiteY40" fmla="*/ 923925 h 4114800"/>
                <a:gd name="connsiteX41" fmla="*/ 4657725 w 7019925"/>
                <a:gd name="connsiteY41" fmla="*/ 1038225 h 4114800"/>
                <a:gd name="connsiteX42" fmla="*/ 4648200 w 7019925"/>
                <a:gd name="connsiteY42" fmla="*/ 1228725 h 4114800"/>
                <a:gd name="connsiteX43" fmla="*/ 4733925 w 7019925"/>
                <a:gd name="connsiteY43" fmla="*/ 1362075 h 4114800"/>
                <a:gd name="connsiteX44" fmla="*/ 4800600 w 7019925"/>
                <a:gd name="connsiteY44" fmla="*/ 1476375 h 4114800"/>
                <a:gd name="connsiteX45" fmla="*/ 4886325 w 7019925"/>
                <a:gd name="connsiteY45" fmla="*/ 1476375 h 4114800"/>
                <a:gd name="connsiteX46" fmla="*/ 4933950 w 7019925"/>
                <a:gd name="connsiteY46" fmla="*/ 1571625 h 4114800"/>
                <a:gd name="connsiteX47" fmla="*/ 5095875 w 7019925"/>
                <a:gd name="connsiteY47" fmla="*/ 1647825 h 4114800"/>
                <a:gd name="connsiteX48" fmla="*/ 5057775 w 7019925"/>
                <a:gd name="connsiteY48" fmla="*/ 1847850 h 4114800"/>
                <a:gd name="connsiteX49" fmla="*/ 4572000 w 7019925"/>
                <a:gd name="connsiteY49" fmla="*/ 2457450 h 4114800"/>
                <a:gd name="connsiteX50" fmla="*/ 4276725 w 7019925"/>
                <a:gd name="connsiteY50" fmla="*/ 2667000 h 4114800"/>
                <a:gd name="connsiteX51" fmla="*/ 4200525 w 7019925"/>
                <a:gd name="connsiteY51" fmla="*/ 3019425 h 4114800"/>
                <a:gd name="connsiteX52" fmla="*/ 4257675 w 7019925"/>
                <a:gd name="connsiteY52" fmla="*/ 3276600 h 4114800"/>
                <a:gd name="connsiteX53" fmla="*/ 4743450 w 7019925"/>
                <a:gd name="connsiteY53" fmla="*/ 3533775 h 4114800"/>
                <a:gd name="connsiteX54" fmla="*/ 5162550 w 7019925"/>
                <a:gd name="connsiteY54" fmla="*/ 3533775 h 4114800"/>
                <a:gd name="connsiteX55" fmla="*/ 5257800 w 7019925"/>
                <a:gd name="connsiteY55" fmla="*/ 3686175 h 4114800"/>
                <a:gd name="connsiteX56" fmla="*/ 5429250 w 7019925"/>
                <a:gd name="connsiteY56" fmla="*/ 3733800 h 4114800"/>
                <a:gd name="connsiteX57" fmla="*/ 5467350 w 7019925"/>
                <a:gd name="connsiteY57" fmla="*/ 3733800 h 4114800"/>
                <a:gd name="connsiteX58" fmla="*/ 5553075 w 7019925"/>
                <a:gd name="connsiteY58" fmla="*/ 3733800 h 4114800"/>
                <a:gd name="connsiteX59" fmla="*/ 5562600 w 7019925"/>
                <a:gd name="connsiteY59" fmla="*/ 3829050 h 4114800"/>
                <a:gd name="connsiteX60" fmla="*/ 5638800 w 7019925"/>
                <a:gd name="connsiteY60" fmla="*/ 3810000 h 4114800"/>
                <a:gd name="connsiteX61" fmla="*/ 5743575 w 7019925"/>
                <a:gd name="connsiteY61" fmla="*/ 3905250 h 4114800"/>
                <a:gd name="connsiteX62" fmla="*/ 5876925 w 7019925"/>
                <a:gd name="connsiteY62" fmla="*/ 4000500 h 4114800"/>
                <a:gd name="connsiteX63" fmla="*/ 6010275 w 7019925"/>
                <a:gd name="connsiteY63" fmla="*/ 4057650 h 4114800"/>
                <a:gd name="connsiteX64" fmla="*/ 6134100 w 7019925"/>
                <a:gd name="connsiteY64" fmla="*/ 4067175 h 4114800"/>
                <a:gd name="connsiteX65" fmla="*/ 6219825 w 7019925"/>
                <a:gd name="connsiteY65" fmla="*/ 4086225 h 4114800"/>
                <a:gd name="connsiteX66" fmla="*/ 6315075 w 7019925"/>
                <a:gd name="connsiteY66" fmla="*/ 4114800 h 4114800"/>
                <a:gd name="connsiteX67" fmla="*/ 6515100 w 7019925"/>
                <a:gd name="connsiteY67" fmla="*/ 4038600 h 4114800"/>
                <a:gd name="connsiteX68" fmla="*/ 6619875 w 7019925"/>
                <a:gd name="connsiteY68" fmla="*/ 4019550 h 4114800"/>
                <a:gd name="connsiteX69" fmla="*/ 6734175 w 7019925"/>
                <a:gd name="connsiteY69" fmla="*/ 4029075 h 4114800"/>
                <a:gd name="connsiteX70" fmla="*/ 6934200 w 7019925"/>
                <a:gd name="connsiteY70" fmla="*/ 4086225 h 4114800"/>
                <a:gd name="connsiteX71" fmla="*/ 7019925 w 7019925"/>
                <a:gd name="connsiteY7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5114925 w 7019925"/>
                <a:gd name="connsiteY35" fmla="*/ 409575 h 4114800"/>
                <a:gd name="connsiteX36" fmla="*/ 5124450 w 7019925"/>
                <a:gd name="connsiteY36" fmla="*/ 523875 h 4114800"/>
                <a:gd name="connsiteX37" fmla="*/ 5029200 w 7019925"/>
                <a:gd name="connsiteY37" fmla="*/ 619125 h 4114800"/>
                <a:gd name="connsiteX38" fmla="*/ 4933950 w 7019925"/>
                <a:gd name="connsiteY38" fmla="*/ 876300 h 4114800"/>
                <a:gd name="connsiteX39" fmla="*/ 4762500 w 7019925"/>
                <a:gd name="connsiteY39" fmla="*/ 923925 h 4114800"/>
                <a:gd name="connsiteX40" fmla="*/ 4657725 w 7019925"/>
                <a:gd name="connsiteY40" fmla="*/ 1038225 h 4114800"/>
                <a:gd name="connsiteX41" fmla="*/ 4648200 w 7019925"/>
                <a:gd name="connsiteY41" fmla="*/ 1228725 h 4114800"/>
                <a:gd name="connsiteX42" fmla="*/ 4733925 w 7019925"/>
                <a:gd name="connsiteY42" fmla="*/ 1362075 h 4114800"/>
                <a:gd name="connsiteX43" fmla="*/ 4800600 w 7019925"/>
                <a:gd name="connsiteY43" fmla="*/ 1476375 h 4114800"/>
                <a:gd name="connsiteX44" fmla="*/ 4886325 w 7019925"/>
                <a:gd name="connsiteY44" fmla="*/ 1476375 h 4114800"/>
                <a:gd name="connsiteX45" fmla="*/ 4933950 w 7019925"/>
                <a:gd name="connsiteY45" fmla="*/ 1571625 h 4114800"/>
                <a:gd name="connsiteX46" fmla="*/ 5095875 w 7019925"/>
                <a:gd name="connsiteY46" fmla="*/ 1647825 h 4114800"/>
                <a:gd name="connsiteX47" fmla="*/ 5057775 w 7019925"/>
                <a:gd name="connsiteY47" fmla="*/ 1847850 h 4114800"/>
                <a:gd name="connsiteX48" fmla="*/ 4572000 w 7019925"/>
                <a:gd name="connsiteY48" fmla="*/ 2457450 h 4114800"/>
                <a:gd name="connsiteX49" fmla="*/ 4276725 w 7019925"/>
                <a:gd name="connsiteY49" fmla="*/ 2667000 h 4114800"/>
                <a:gd name="connsiteX50" fmla="*/ 4200525 w 7019925"/>
                <a:gd name="connsiteY50" fmla="*/ 3019425 h 4114800"/>
                <a:gd name="connsiteX51" fmla="*/ 4257675 w 7019925"/>
                <a:gd name="connsiteY51" fmla="*/ 3276600 h 4114800"/>
                <a:gd name="connsiteX52" fmla="*/ 4743450 w 7019925"/>
                <a:gd name="connsiteY52" fmla="*/ 3533775 h 4114800"/>
                <a:gd name="connsiteX53" fmla="*/ 5162550 w 7019925"/>
                <a:gd name="connsiteY53" fmla="*/ 3533775 h 4114800"/>
                <a:gd name="connsiteX54" fmla="*/ 5257800 w 7019925"/>
                <a:gd name="connsiteY54" fmla="*/ 3686175 h 4114800"/>
                <a:gd name="connsiteX55" fmla="*/ 5429250 w 7019925"/>
                <a:gd name="connsiteY55" fmla="*/ 3733800 h 4114800"/>
                <a:gd name="connsiteX56" fmla="*/ 5467350 w 7019925"/>
                <a:gd name="connsiteY56" fmla="*/ 3733800 h 4114800"/>
                <a:gd name="connsiteX57" fmla="*/ 5553075 w 7019925"/>
                <a:gd name="connsiteY57" fmla="*/ 3733800 h 4114800"/>
                <a:gd name="connsiteX58" fmla="*/ 5562600 w 7019925"/>
                <a:gd name="connsiteY58" fmla="*/ 3829050 h 4114800"/>
                <a:gd name="connsiteX59" fmla="*/ 5638800 w 7019925"/>
                <a:gd name="connsiteY59" fmla="*/ 3810000 h 4114800"/>
                <a:gd name="connsiteX60" fmla="*/ 5743575 w 7019925"/>
                <a:gd name="connsiteY60" fmla="*/ 3905250 h 4114800"/>
                <a:gd name="connsiteX61" fmla="*/ 5876925 w 7019925"/>
                <a:gd name="connsiteY61" fmla="*/ 4000500 h 4114800"/>
                <a:gd name="connsiteX62" fmla="*/ 6010275 w 7019925"/>
                <a:gd name="connsiteY62" fmla="*/ 4057650 h 4114800"/>
                <a:gd name="connsiteX63" fmla="*/ 6134100 w 7019925"/>
                <a:gd name="connsiteY63" fmla="*/ 4067175 h 4114800"/>
                <a:gd name="connsiteX64" fmla="*/ 6219825 w 7019925"/>
                <a:gd name="connsiteY64" fmla="*/ 4086225 h 4114800"/>
                <a:gd name="connsiteX65" fmla="*/ 6315075 w 7019925"/>
                <a:gd name="connsiteY65" fmla="*/ 4114800 h 4114800"/>
                <a:gd name="connsiteX66" fmla="*/ 6515100 w 7019925"/>
                <a:gd name="connsiteY66" fmla="*/ 4038600 h 4114800"/>
                <a:gd name="connsiteX67" fmla="*/ 6619875 w 7019925"/>
                <a:gd name="connsiteY67" fmla="*/ 4019550 h 4114800"/>
                <a:gd name="connsiteX68" fmla="*/ 6734175 w 7019925"/>
                <a:gd name="connsiteY68" fmla="*/ 4029075 h 4114800"/>
                <a:gd name="connsiteX69" fmla="*/ 6934200 w 7019925"/>
                <a:gd name="connsiteY69" fmla="*/ 4086225 h 4114800"/>
                <a:gd name="connsiteX70" fmla="*/ 7019925 w 7019925"/>
                <a:gd name="connsiteY7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5114925 w 7019925"/>
                <a:gd name="connsiteY34" fmla="*/ 409575 h 4114800"/>
                <a:gd name="connsiteX35" fmla="*/ 5124450 w 7019925"/>
                <a:gd name="connsiteY35" fmla="*/ 523875 h 4114800"/>
                <a:gd name="connsiteX36" fmla="*/ 5029200 w 7019925"/>
                <a:gd name="connsiteY36" fmla="*/ 619125 h 4114800"/>
                <a:gd name="connsiteX37" fmla="*/ 4933950 w 7019925"/>
                <a:gd name="connsiteY37" fmla="*/ 876300 h 4114800"/>
                <a:gd name="connsiteX38" fmla="*/ 4762500 w 7019925"/>
                <a:gd name="connsiteY38" fmla="*/ 923925 h 4114800"/>
                <a:gd name="connsiteX39" fmla="*/ 4657725 w 7019925"/>
                <a:gd name="connsiteY39" fmla="*/ 1038225 h 4114800"/>
                <a:gd name="connsiteX40" fmla="*/ 4648200 w 7019925"/>
                <a:gd name="connsiteY40" fmla="*/ 1228725 h 4114800"/>
                <a:gd name="connsiteX41" fmla="*/ 4733925 w 7019925"/>
                <a:gd name="connsiteY41" fmla="*/ 1362075 h 4114800"/>
                <a:gd name="connsiteX42" fmla="*/ 4800600 w 7019925"/>
                <a:gd name="connsiteY42" fmla="*/ 1476375 h 4114800"/>
                <a:gd name="connsiteX43" fmla="*/ 4886325 w 7019925"/>
                <a:gd name="connsiteY43" fmla="*/ 1476375 h 4114800"/>
                <a:gd name="connsiteX44" fmla="*/ 4933950 w 7019925"/>
                <a:gd name="connsiteY44" fmla="*/ 1571625 h 4114800"/>
                <a:gd name="connsiteX45" fmla="*/ 5095875 w 7019925"/>
                <a:gd name="connsiteY45" fmla="*/ 1647825 h 4114800"/>
                <a:gd name="connsiteX46" fmla="*/ 5057775 w 7019925"/>
                <a:gd name="connsiteY46" fmla="*/ 1847850 h 4114800"/>
                <a:gd name="connsiteX47" fmla="*/ 4572000 w 7019925"/>
                <a:gd name="connsiteY47" fmla="*/ 2457450 h 4114800"/>
                <a:gd name="connsiteX48" fmla="*/ 4276725 w 7019925"/>
                <a:gd name="connsiteY48" fmla="*/ 2667000 h 4114800"/>
                <a:gd name="connsiteX49" fmla="*/ 4200525 w 7019925"/>
                <a:gd name="connsiteY49" fmla="*/ 3019425 h 4114800"/>
                <a:gd name="connsiteX50" fmla="*/ 4257675 w 7019925"/>
                <a:gd name="connsiteY50" fmla="*/ 3276600 h 4114800"/>
                <a:gd name="connsiteX51" fmla="*/ 4743450 w 7019925"/>
                <a:gd name="connsiteY51" fmla="*/ 3533775 h 4114800"/>
                <a:gd name="connsiteX52" fmla="*/ 5162550 w 7019925"/>
                <a:gd name="connsiteY52" fmla="*/ 3533775 h 4114800"/>
                <a:gd name="connsiteX53" fmla="*/ 5257800 w 7019925"/>
                <a:gd name="connsiteY53" fmla="*/ 3686175 h 4114800"/>
                <a:gd name="connsiteX54" fmla="*/ 5429250 w 7019925"/>
                <a:gd name="connsiteY54" fmla="*/ 3733800 h 4114800"/>
                <a:gd name="connsiteX55" fmla="*/ 5467350 w 7019925"/>
                <a:gd name="connsiteY55" fmla="*/ 3733800 h 4114800"/>
                <a:gd name="connsiteX56" fmla="*/ 5553075 w 7019925"/>
                <a:gd name="connsiteY56" fmla="*/ 3733800 h 4114800"/>
                <a:gd name="connsiteX57" fmla="*/ 5562600 w 7019925"/>
                <a:gd name="connsiteY57" fmla="*/ 3829050 h 4114800"/>
                <a:gd name="connsiteX58" fmla="*/ 5638800 w 7019925"/>
                <a:gd name="connsiteY58" fmla="*/ 3810000 h 4114800"/>
                <a:gd name="connsiteX59" fmla="*/ 5743575 w 7019925"/>
                <a:gd name="connsiteY59" fmla="*/ 3905250 h 4114800"/>
                <a:gd name="connsiteX60" fmla="*/ 5876925 w 7019925"/>
                <a:gd name="connsiteY60" fmla="*/ 4000500 h 4114800"/>
                <a:gd name="connsiteX61" fmla="*/ 6010275 w 7019925"/>
                <a:gd name="connsiteY61" fmla="*/ 4057650 h 4114800"/>
                <a:gd name="connsiteX62" fmla="*/ 6134100 w 7019925"/>
                <a:gd name="connsiteY62" fmla="*/ 4067175 h 4114800"/>
                <a:gd name="connsiteX63" fmla="*/ 6219825 w 7019925"/>
                <a:gd name="connsiteY63" fmla="*/ 4086225 h 4114800"/>
                <a:gd name="connsiteX64" fmla="*/ 6315075 w 7019925"/>
                <a:gd name="connsiteY64" fmla="*/ 4114800 h 4114800"/>
                <a:gd name="connsiteX65" fmla="*/ 6515100 w 7019925"/>
                <a:gd name="connsiteY65" fmla="*/ 4038600 h 4114800"/>
                <a:gd name="connsiteX66" fmla="*/ 6619875 w 7019925"/>
                <a:gd name="connsiteY66" fmla="*/ 4019550 h 4114800"/>
                <a:gd name="connsiteX67" fmla="*/ 6734175 w 7019925"/>
                <a:gd name="connsiteY67" fmla="*/ 4029075 h 4114800"/>
                <a:gd name="connsiteX68" fmla="*/ 6934200 w 7019925"/>
                <a:gd name="connsiteY68" fmla="*/ 4086225 h 4114800"/>
                <a:gd name="connsiteX69" fmla="*/ 7019925 w 7019925"/>
                <a:gd name="connsiteY6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5114925 w 7019925"/>
                <a:gd name="connsiteY33" fmla="*/ 409575 h 4114800"/>
                <a:gd name="connsiteX34" fmla="*/ 5124450 w 7019925"/>
                <a:gd name="connsiteY34" fmla="*/ 523875 h 4114800"/>
                <a:gd name="connsiteX35" fmla="*/ 5029200 w 7019925"/>
                <a:gd name="connsiteY35" fmla="*/ 619125 h 4114800"/>
                <a:gd name="connsiteX36" fmla="*/ 4933950 w 7019925"/>
                <a:gd name="connsiteY36" fmla="*/ 876300 h 4114800"/>
                <a:gd name="connsiteX37" fmla="*/ 4762500 w 7019925"/>
                <a:gd name="connsiteY37" fmla="*/ 923925 h 4114800"/>
                <a:gd name="connsiteX38" fmla="*/ 4657725 w 7019925"/>
                <a:gd name="connsiteY38" fmla="*/ 1038225 h 4114800"/>
                <a:gd name="connsiteX39" fmla="*/ 4648200 w 7019925"/>
                <a:gd name="connsiteY39" fmla="*/ 1228725 h 4114800"/>
                <a:gd name="connsiteX40" fmla="*/ 4733925 w 7019925"/>
                <a:gd name="connsiteY40" fmla="*/ 1362075 h 4114800"/>
                <a:gd name="connsiteX41" fmla="*/ 4800600 w 7019925"/>
                <a:gd name="connsiteY41" fmla="*/ 1476375 h 4114800"/>
                <a:gd name="connsiteX42" fmla="*/ 4886325 w 7019925"/>
                <a:gd name="connsiteY42" fmla="*/ 1476375 h 4114800"/>
                <a:gd name="connsiteX43" fmla="*/ 4933950 w 7019925"/>
                <a:gd name="connsiteY43" fmla="*/ 1571625 h 4114800"/>
                <a:gd name="connsiteX44" fmla="*/ 5095875 w 7019925"/>
                <a:gd name="connsiteY44" fmla="*/ 1647825 h 4114800"/>
                <a:gd name="connsiteX45" fmla="*/ 5057775 w 7019925"/>
                <a:gd name="connsiteY45" fmla="*/ 1847850 h 4114800"/>
                <a:gd name="connsiteX46" fmla="*/ 4572000 w 7019925"/>
                <a:gd name="connsiteY46" fmla="*/ 2457450 h 4114800"/>
                <a:gd name="connsiteX47" fmla="*/ 4276725 w 7019925"/>
                <a:gd name="connsiteY47" fmla="*/ 2667000 h 4114800"/>
                <a:gd name="connsiteX48" fmla="*/ 4200525 w 7019925"/>
                <a:gd name="connsiteY48" fmla="*/ 3019425 h 4114800"/>
                <a:gd name="connsiteX49" fmla="*/ 4257675 w 7019925"/>
                <a:gd name="connsiteY49" fmla="*/ 3276600 h 4114800"/>
                <a:gd name="connsiteX50" fmla="*/ 4743450 w 7019925"/>
                <a:gd name="connsiteY50" fmla="*/ 3533775 h 4114800"/>
                <a:gd name="connsiteX51" fmla="*/ 5162550 w 7019925"/>
                <a:gd name="connsiteY51" fmla="*/ 3533775 h 4114800"/>
                <a:gd name="connsiteX52" fmla="*/ 5257800 w 7019925"/>
                <a:gd name="connsiteY52" fmla="*/ 3686175 h 4114800"/>
                <a:gd name="connsiteX53" fmla="*/ 5429250 w 7019925"/>
                <a:gd name="connsiteY53" fmla="*/ 3733800 h 4114800"/>
                <a:gd name="connsiteX54" fmla="*/ 5467350 w 7019925"/>
                <a:gd name="connsiteY54" fmla="*/ 3733800 h 4114800"/>
                <a:gd name="connsiteX55" fmla="*/ 5553075 w 7019925"/>
                <a:gd name="connsiteY55" fmla="*/ 3733800 h 4114800"/>
                <a:gd name="connsiteX56" fmla="*/ 5562600 w 7019925"/>
                <a:gd name="connsiteY56" fmla="*/ 3829050 h 4114800"/>
                <a:gd name="connsiteX57" fmla="*/ 5638800 w 7019925"/>
                <a:gd name="connsiteY57" fmla="*/ 3810000 h 4114800"/>
                <a:gd name="connsiteX58" fmla="*/ 5743575 w 7019925"/>
                <a:gd name="connsiteY58" fmla="*/ 3905250 h 4114800"/>
                <a:gd name="connsiteX59" fmla="*/ 5876925 w 7019925"/>
                <a:gd name="connsiteY59" fmla="*/ 4000500 h 4114800"/>
                <a:gd name="connsiteX60" fmla="*/ 6010275 w 7019925"/>
                <a:gd name="connsiteY60" fmla="*/ 4057650 h 4114800"/>
                <a:gd name="connsiteX61" fmla="*/ 6134100 w 7019925"/>
                <a:gd name="connsiteY61" fmla="*/ 4067175 h 4114800"/>
                <a:gd name="connsiteX62" fmla="*/ 6219825 w 7019925"/>
                <a:gd name="connsiteY62" fmla="*/ 4086225 h 4114800"/>
                <a:gd name="connsiteX63" fmla="*/ 6315075 w 7019925"/>
                <a:gd name="connsiteY63" fmla="*/ 4114800 h 4114800"/>
                <a:gd name="connsiteX64" fmla="*/ 6515100 w 7019925"/>
                <a:gd name="connsiteY64" fmla="*/ 4038600 h 4114800"/>
                <a:gd name="connsiteX65" fmla="*/ 6619875 w 7019925"/>
                <a:gd name="connsiteY65" fmla="*/ 4019550 h 4114800"/>
                <a:gd name="connsiteX66" fmla="*/ 6734175 w 7019925"/>
                <a:gd name="connsiteY66" fmla="*/ 4029075 h 4114800"/>
                <a:gd name="connsiteX67" fmla="*/ 6934200 w 7019925"/>
                <a:gd name="connsiteY67" fmla="*/ 4086225 h 4114800"/>
                <a:gd name="connsiteX68" fmla="*/ 7019925 w 7019925"/>
                <a:gd name="connsiteY6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114925 w 7019925"/>
                <a:gd name="connsiteY33" fmla="*/ 409575 h 4114800"/>
                <a:gd name="connsiteX34" fmla="*/ 5124450 w 7019925"/>
                <a:gd name="connsiteY34" fmla="*/ 523875 h 4114800"/>
                <a:gd name="connsiteX35" fmla="*/ 5029200 w 7019925"/>
                <a:gd name="connsiteY35" fmla="*/ 619125 h 4114800"/>
                <a:gd name="connsiteX36" fmla="*/ 4933950 w 7019925"/>
                <a:gd name="connsiteY36" fmla="*/ 876300 h 4114800"/>
                <a:gd name="connsiteX37" fmla="*/ 4762500 w 7019925"/>
                <a:gd name="connsiteY37" fmla="*/ 923925 h 4114800"/>
                <a:gd name="connsiteX38" fmla="*/ 4657725 w 7019925"/>
                <a:gd name="connsiteY38" fmla="*/ 1038225 h 4114800"/>
                <a:gd name="connsiteX39" fmla="*/ 4648200 w 7019925"/>
                <a:gd name="connsiteY39" fmla="*/ 1228725 h 4114800"/>
                <a:gd name="connsiteX40" fmla="*/ 4733925 w 7019925"/>
                <a:gd name="connsiteY40" fmla="*/ 1362075 h 4114800"/>
                <a:gd name="connsiteX41" fmla="*/ 4800600 w 7019925"/>
                <a:gd name="connsiteY41" fmla="*/ 1476375 h 4114800"/>
                <a:gd name="connsiteX42" fmla="*/ 4886325 w 7019925"/>
                <a:gd name="connsiteY42" fmla="*/ 1476375 h 4114800"/>
                <a:gd name="connsiteX43" fmla="*/ 4933950 w 7019925"/>
                <a:gd name="connsiteY43" fmla="*/ 1571625 h 4114800"/>
                <a:gd name="connsiteX44" fmla="*/ 5095875 w 7019925"/>
                <a:gd name="connsiteY44" fmla="*/ 1647825 h 4114800"/>
                <a:gd name="connsiteX45" fmla="*/ 5057775 w 7019925"/>
                <a:gd name="connsiteY45" fmla="*/ 1847850 h 4114800"/>
                <a:gd name="connsiteX46" fmla="*/ 4572000 w 7019925"/>
                <a:gd name="connsiteY46" fmla="*/ 2457450 h 4114800"/>
                <a:gd name="connsiteX47" fmla="*/ 4276725 w 7019925"/>
                <a:gd name="connsiteY47" fmla="*/ 2667000 h 4114800"/>
                <a:gd name="connsiteX48" fmla="*/ 4200525 w 7019925"/>
                <a:gd name="connsiteY48" fmla="*/ 3019425 h 4114800"/>
                <a:gd name="connsiteX49" fmla="*/ 4257675 w 7019925"/>
                <a:gd name="connsiteY49" fmla="*/ 3276600 h 4114800"/>
                <a:gd name="connsiteX50" fmla="*/ 4743450 w 7019925"/>
                <a:gd name="connsiteY50" fmla="*/ 3533775 h 4114800"/>
                <a:gd name="connsiteX51" fmla="*/ 5162550 w 7019925"/>
                <a:gd name="connsiteY51" fmla="*/ 3533775 h 4114800"/>
                <a:gd name="connsiteX52" fmla="*/ 5257800 w 7019925"/>
                <a:gd name="connsiteY52" fmla="*/ 3686175 h 4114800"/>
                <a:gd name="connsiteX53" fmla="*/ 5429250 w 7019925"/>
                <a:gd name="connsiteY53" fmla="*/ 3733800 h 4114800"/>
                <a:gd name="connsiteX54" fmla="*/ 5467350 w 7019925"/>
                <a:gd name="connsiteY54" fmla="*/ 3733800 h 4114800"/>
                <a:gd name="connsiteX55" fmla="*/ 5553075 w 7019925"/>
                <a:gd name="connsiteY55" fmla="*/ 3733800 h 4114800"/>
                <a:gd name="connsiteX56" fmla="*/ 5562600 w 7019925"/>
                <a:gd name="connsiteY56" fmla="*/ 3829050 h 4114800"/>
                <a:gd name="connsiteX57" fmla="*/ 5638800 w 7019925"/>
                <a:gd name="connsiteY57" fmla="*/ 3810000 h 4114800"/>
                <a:gd name="connsiteX58" fmla="*/ 5743575 w 7019925"/>
                <a:gd name="connsiteY58" fmla="*/ 3905250 h 4114800"/>
                <a:gd name="connsiteX59" fmla="*/ 5876925 w 7019925"/>
                <a:gd name="connsiteY59" fmla="*/ 4000500 h 4114800"/>
                <a:gd name="connsiteX60" fmla="*/ 6010275 w 7019925"/>
                <a:gd name="connsiteY60" fmla="*/ 4057650 h 4114800"/>
                <a:gd name="connsiteX61" fmla="*/ 6134100 w 7019925"/>
                <a:gd name="connsiteY61" fmla="*/ 4067175 h 4114800"/>
                <a:gd name="connsiteX62" fmla="*/ 6219825 w 7019925"/>
                <a:gd name="connsiteY62" fmla="*/ 4086225 h 4114800"/>
                <a:gd name="connsiteX63" fmla="*/ 6315075 w 7019925"/>
                <a:gd name="connsiteY63" fmla="*/ 4114800 h 4114800"/>
                <a:gd name="connsiteX64" fmla="*/ 6515100 w 7019925"/>
                <a:gd name="connsiteY64" fmla="*/ 4038600 h 4114800"/>
                <a:gd name="connsiteX65" fmla="*/ 6619875 w 7019925"/>
                <a:gd name="connsiteY65" fmla="*/ 4019550 h 4114800"/>
                <a:gd name="connsiteX66" fmla="*/ 6734175 w 7019925"/>
                <a:gd name="connsiteY66" fmla="*/ 4029075 h 4114800"/>
                <a:gd name="connsiteX67" fmla="*/ 6934200 w 7019925"/>
                <a:gd name="connsiteY67" fmla="*/ 4086225 h 4114800"/>
                <a:gd name="connsiteX68" fmla="*/ 7019925 w 7019925"/>
                <a:gd name="connsiteY6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124450 w 7019925"/>
                <a:gd name="connsiteY33" fmla="*/ 523875 h 4114800"/>
                <a:gd name="connsiteX34" fmla="*/ 5029200 w 7019925"/>
                <a:gd name="connsiteY34" fmla="*/ 619125 h 4114800"/>
                <a:gd name="connsiteX35" fmla="*/ 4933950 w 7019925"/>
                <a:gd name="connsiteY35" fmla="*/ 876300 h 4114800"/>
                <a:gd name="connsiteX36" fmla="*/ 4762500 w 7019925"/>
                <a:gd name="connsiteY36" fmla="*/ 923925 h 4114800"/>
                <a:gd name="connsiteX37" fmla="*/ 4657725 w 7019925"/>
                <a:gd name="connsiteY37" fmla="*/ 1038225 h 4114800"/>
                <a:gd name="connsiteX38" fmla="*/ 4648200 w 7019925"/>
                <a:gd name="connsiteY38" fmla="*/ 1228725 h 4114800"/>
                <a:gd name="connsiteX39" fmla="*/ 4733925 w 7019925"/>
                <a:gd name="connsiteY39" fmla="*/ 1362075 h 4114800"/>
                <a:gd name="connsiteX40" fmla="*/ 4800600 w 7019925"/>
                <a:gd name="connsiteY40" fmla="*/ 1476375 h 4114800"/>
                <a:gd name="connsiteX41" fmla="*/ 4886325 w 7019925"/>
                <a:gd name="connsiteY41" fmla="*/ 1476375 h 4114800"/>
                <a:gd name="connsiteX42" fmla="*/ 4933950 w 7019925"/>
                <a:gd name="connsiteY42" fmla="*/ 1571625 h 4114800"/>
                <a:gd name="connsiteX43" fmla="*/ 5095875 w 7019925"/>
                <a:gd name="connsiteY43" fmla="*/ 1647825 h 4114800"/>
                <a:gd name="connsiteX44" fmla="*/ 5057775 w 7019925"/>
                <a:gd name="connsiteY44" fmla="*/ 1847850 h 4114800"/>
                <a:gd name="connsiteX45" fmla="*/ 4572000 w 7019925"/>
                <a:gd name="connsiteY45" fmla="*/ 2457450 h 4114800"/>
                <a:gd name="connsiteX46" fmla="*/ 4276725 w 7019925"/>
                <a:gd name="connsiteY46" fmla="*/ 2667000 h 4114800"/>
                <a:gd name="connsiteX47" fmla="*/ 4200525 w 7019925"/>
                <a:gd name="connsiteY47" fmla="*/ 3019425 h 4114800"/>
                <a:gd name="connsiteX48" fmla="*/ 4257675 w 7019925"/>
                <a:gd name="connsiteY48" fmla="*/ 3276600 h 4114800"/>
                <a:gd name="connsiteX49" fmla="*/ 4743450 w 7019925"/>
                <a:gd name="connsiteY49" fmla="*/ 3533775 h 4114800"/>
                <a:gd name="connsiteX50" fmla="*/ 5162550 w 7019925"/>
                <a:gd name="connsiteY50" fmla="*/ 3533775 h 4114800"/>
                <a:gd name="connsiteX51" fmla="*/ 5257800 w 7019925"/>
                <a:gd name="connsiteY51" fmla="*/ 3686175 h 4114800"/>
                <a:gd name="connsiteX52" fmla="*/ 5429250 w 7019925"/>
                <a:gd name="connsiteY52" fmla="*/ 3733800 h 4114800"/>
                <a:gd name="connsiteX53" fmla="*/ 5467350 w 7019925"/>
                <a:gd name="connsiteY53" fmla="*/ 3733800 h 4114800"/>
                <a:gd name="connsiteX54" fmla="*/ 5553075 w 7019925"/>
                <a:gd name="connsiteY54" fmla="*/ 3733800 h 4114800"/>
                <a:gd name="connsiteX55" fmla="*/ 5562600 w 7019925"/>
                <a:gd name="connsiteY55" fmla="*/ 3829050 h 4114800"/>
                <a:gd name="connsiteX56" fmla="*/ 5638800 w 7019925"/>
                <a:gd name="connsiteY56" fmla="*/ 3810000 h 4114800"/>
                <a:gd name="connsiteX57" fmla="*/ 5743575 w 7019925"/>
                <a:gd name="connsiteY57" fmla="*/ 3905250 h 4114800"/>
                <a:gd name="connsiteX58" fmla="*/ 5876925 w 7019925"/>
                <a:gd name="connsiteY58" fmla="*/ 4000500 h 4114800"/>
                <a:gd name="connsiteX59" fmla="*/ 6010275 w 7019925"/>
                <a:gd name="connsiteY59" fmla="*/ 4057650 h 4114800"/>
                <a:gd name="connsiteX60" fmla="*/ 6134100 w 7019925"/>
                <a:gd name="connsiteY60" fmla="*/ 4067175 h 4114800"/>
                <a:gd name="connsiteX61" fmla="*/ 6219825 w 7019925"/>
                <a:gd name="connsiteY61" fmla="*/ 4086225 h 4114800"/>
                <a:gd name="connsiteX62" fmla="*/ 6315075 w 7019925"/>
                <a:gd name="connsiteY62" fmla="*/ 4114800 h 4114800"/>
                <a:gd name="connsiteX63" fmla="*/ 6515100 w 7019925"/>
                <a:gd name="connsiteY63" fmla="*/ 4038600 h 4114800"/>
                <a:gd name="connsiteX64" fmla="*/ 6619875 w 7019925"/>
                <a:gd name="connsiteY64" fmla="*/ 4019550 h 4114800"/>
                <a:gd name="connsiteX65" fmla="*/ 6734175 w 7019925"/>
                <a:gd name="connsiteY65" fmla="*/ 4029075 h 4114800"/>
                <a:gd name="connsiteX66" fmla="*/ 6934200 w 7019925"/>
                <a:gd name="connsiteY66" fmla="*/ 4086225 h 4114800"/>
                <a:gd name="connsiteX67" fmla="*/ 7019925 w 7019925"/>
                <a:gd name="connsiteY6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029200 w 7019925"/>
                <a:gd name="connsiteY33" fmla="*/ 619125 h 4114800"/>
                <a:gd name="connsiteX34" fmla="*/ 4933950 w 7019925"/>
                <a:gd name="connsiteY34" fmla="*/ 876300 h 4114800"/>
                <a:gd name="connsiteX35" fmla="*/ 4762500 w 7019925"/>
                <a:gd name="connsiteY35" fmla="*/ 923925 h 4114800"/>
                <a:gd name="connsiteX36" fmla="*/ 4657725 w 7019925"/>
                <a:gd name="connsiteY36" fmla="*/ 1038225 h 4114800"/>
                <a:gd name="connsiteX37" fmla="*/ 4648200 w 7019925"/>
                <a:gd name="connsiteY37" fmla="*/ 1228725 h 4114800"/>
                <a:gd name="connsiteX38" fmla="*/ 4733925 w 7019925"/>
                <a:gd name="connsiteY38" fmla="*/ 1362075 h 4114800"/>
                <a:gd name="connsiteX39" fmla="*/ 4800600 w 7019925"/>
                <a:gd name="connsiteY39" fmla="*/ 1476375 h 4114800"/>
                <a:gd name="connsiteX40" fmla="*/ 4886325 w 7019925"/>
                <a:gd name="connsiteY40" fmla="*/ 1476375 h 4114800"/>
                <a:gd name="connsiteX41" fmla="*/ 4933950 w 7019925"/>
                <a:gd name="connsiteY41" fmla="*/ 1571625 h 4114800"/>
                <a:gd name="connsiteX42" fmla="*/ 5095875 w 7019925"/>
                <a:gd name="connsiteY42" fmla="*/ 1647825 h 4114800"/>
                <a:gd name="connsiteX43" fmla="*/ 5057775 w 7019925"/>
                <a:gd name="connsiteY43" fmla="*/ 1847850 h 4114800"/>
                <a:gd name="connsiteX44" fmla="*/ 4572000 w 7019925"/>
                <a:gd name="connsiteY44" fmla="*/ 2457450 h 4114800"/>
                <a:gd name="connsiteX45" fmla="*/ 4276725 w 7019925"/>
                <a:gd name="connsiteY45" fmla="*/ 2667000 h 4114800"/>
                <a:gd name="connsiteX46" fmla="*/ 4200525 w 7019925"/>
                <a:gd name="connsiteY46" fmla="*/ 3019425 h 4114800"/>
                <a:gd name="connsiteX47" fmla="*/ 4257675 w 7019925"/>
                <a:gd name="connsiteY47" fmla="*/ 3276600 h 4114800"/>
                <a:gd name="connsiteX48" fmla="*/ 4743450 w 7019925"/>
                <a:gd name="connsiteY48" fmla="*/ 3533775 h 4114800"/>
                <a:gd name="connsiteX49" fmla="*/ 5162550 w 7019925"/>
                <a:gd name="connsiteY49" fmla="*/ 3533775 h 4114800"/>
                <a:gd name="connsiteX50" fmla="*/ 5257800 w 7019925"/>
                <a:gd name="connsiteY50" fmla="*/ 3686175 h 4114800"/>
                <a:gd name="connsiteX51" fmla="*/ 5429250 w 7019925"/>
                <a:gd name="connsiteY51" fmla="*/ 3733800 h 4114800"/>
                <a:gd name="connsiteX52" fmla="*/ 5467350 w 7019925"/>
                <a:gd name="connsiteY52" fmla="*/ 3733800 h 4114800"/>
                <a:gd name="connsiteX53" fmla="*/ 5553075 w 7019925"/>
                <a:gd name="connsiteY53" fmla="*/ 3733800 h 4114800"/>
                <a:gd name="connsiteX54" fmla="*/ 5562600 w 7019925"/>
                <a:gd name="connsiteY54" fmla="*/ 3829050 h 4114800"/>
                <a:gd name="connsiteX55" fmla="*/ 5638800 w 7019925"/>
                <a:gd name="connsiteY55" fmla="*/ 3810000 h 4114800"/>
                <a:gd name="connsiteX56" fmla="*/ 5743575 w 7019925"/>
                <a:gd name="connsiteY56" fmla="*/ 3905250 h 4114800"/>
                <a:gd name="connsiteX57" fmla="*/ 5876925 w 7019925"/>
                <a:gd name="connsiteY57" fmla="*/ 4000500 h 4114800"/>
                <a:gd name="connsiteX58" fmla="*/ 6010275 w 7019925"/>
                <a:gd name="connsiteY58" fmla="*/ 4057650 h 4114800"/>
                <a:gd name="connsiteX59" fmla="*/ 6134100 w 7019925"/>
                <a:gd name="connsiteY59" fmla="*/ 4067175 h 4114800"/>
                <a:gd name="connsiteX60" fmla="*/ 6219825 w 7019925"/>
                <a:gd name="connsiteY60" fmla="*/ 4086225 h 4114800"/>
                <a:gd name="connsiteX61" fmla="*/ 6315075 w 7019925"/>
                <a:gd name="connsiteY61" fmla="*/ 4114800 h 4114800"/>
                <a:gd name="connsiteX62" fmla="*/ 6515100 w 7019925"/>
                <a:gd name="connsiteY62" fmla="*/ 4038600 h 4114800"/>
                <a:gd name="connsiteX63" fmla="*/ 6619875 w 7019925"/>
                <a:gd name="connsiteY63" fmla="*/ 4019550 h 4114800"/>
                <a:gd name="connsiteX64" fmla="*/ 6734175 w 7019925"/>
                <a:gd name="connsiteY64" fmla="*/ 4029075 h 4114800"/>
                <a:gd name="connsiteX65" fmla="*/ 6934200 w 7019925"/>
                <a:gd name="connsiteY65" fmla="*/ 4086225 h 4114800"/>
                <a:gd name="connsiteX66" fmla="*/ 7019925 w 7019925"/>
                <a:gd name="connsiteY6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933950 w 7019925"/>
                <a:gd name="connsiteY33" fmla="*/ 876300 h 4114800"/>
                <a:gd name="connsiteX34" fmla="*/ 4762500 w 7019925"/>
                <a:gd name="connsiteY34" fmla="*/ 923925 h 4114800"/>
                <a:gd name="connsiteX35" fmla="*/ 4657725 w 7019925"/>
                <a:gd name="connsiteY35" fmla="*/ 1038225 h 4114800"/>
                <a:gd name="connsiteX36" fmla="*/ 4648200 w 7019925"/>
                <a:gd name="connsiteY36" fmla="*/ 1228725 h 4114800"/>
                <a:gd name="connsiteX37" fmla="*/ 4733925 w 7019925"/>
                <a:gd name="connsiteY37" fmla="*/ 1362075 h 4114800"/>
                <a:gd name="connsiteX38" fmla="*/ 4800600 w 7019925"/>
                <a:gd name="connsiteY38" fmla="*/ 1476375 h 4114800"/>
                <a:gd name="connsiteX39" fmla="*/ 4886325 w 7019925"/>
                <a:gd name="connsiteY39" fmla="*/ 1476375 h 4114800"/>
                <a:gd name="connsiteX40" fmla="*/ 4933950 w 7019925"/>
                <a:gd name="connsiteY40" fmla="*/ 1571625 h 4114800"/>
                <a:gd name="connsiteX41" fmla="*/ 5095875 w 7019925"/>
                <a:gd name="connsiteY41" fmla="*/ 1647825 h 4114800"/>
                <a:gd name="connsiteX42" fmla="*/ 5057775 w 7019925"/>
                <a:gd name="connsiteY42" fmla="*/ 1847850 h 4114800"/>
                <a:gd name="connsiteX43" fmla="*/ 4572000 w 7019925"/>
                <a:gd name="connsiteY43" fmla="*/ 2457450 h 4114800"/>
                <a:gd name="connsiteX44" fmla="*/ 4276725 w 7019925"/>
                <a:gd name="connsiteY44" fmla="*/ 2667000 h 4114800"/>
                <a:gd name="connsiteX45" fmla="*/ 4200525 w 7019925"/>
                <a:gd name="connsiteY45" fmla="*/ 3019425 h 4114800"/>
                <a:gd name="connsiteX46" fmla="*/ 4257675 w 7019925"/>
                <a:gd name="connsiteY46" fmla="*/ 3276600 h 4114800"/>
                <a:gd name="connsiteX47" fmla="*/ 4743450 w 7019925"/>
                <a:gd name="connsiteY47" fmla="*/ 3533775 h 4114800"/>
                <a:gd name="connsiteX48" fmla="*/ 5162550 w 7019925"/>
                <a:gd name="connsiteY48" fmla="*/ 3533775 h 4114800"/>
                <a:gd name="connsiteX49" fmla="*/ 5257800 w 7019925"/>
                <a:gd name="connsiteY49" fmla="*/ 3686175 h 4114800"/>
                <a:gd name="connsiteX50" fmla="*/ 5429250 w 7019925"/>
                <a:gd name="connsiteY50" fmla="*/ 3733800 h 4114800"/>
                <a:gd name="connsiteX51" fmla="*/ 5467350 w 7019925"/>
                <a:gd name="connsiteY51" fmla="*/ 3733800 h 4114800"/>
                <a:gd name="connsiteX52" fmla="*/ 5553075 w 7019925"/>
                <a:gd name="connsiteY52" fmla="*/ 3733800 h 4114800"/>
                <a:gd name="connsiteX53" fmla="*/ 5562600 w 7019925"/>
                <a:gd name="connsiteY53" fmla="*/ 3829050 h 4114800"/>
                <a:gd name="connsiteX54" fmla="*/ 5638800 w 7019925"/>
                <a:gd name="connsiteY54" fmla="*/ 3810000 h 4114800"/>
                <a:gd name="connsiteX55" fmla="*/ 5743575 w 7019925"/>
                <a:gd name="connsiteY55" fmla="*/ 3905250 h 4114800"/>
                <a:gd name="connsiteX56" fmla="*/ 5876925 w 7019925"/>
                <a:gd name="connsiteY56" fmla="*/ 4000500 h 4114800"/>
                <a:gd name="connsiteX57" fmla="*/ 6010275 w 7019925"/>
                <a:gd name="connsiteY57" fmla="*/ 4057650 h 4114800"/>
                <a:gd name="connsiteX58" fmla="*/ 6134100 w 7019925"/>
                <a:gd name="connsiteY58" fmla="*/ 4067175 h 4114800"/>
                <a:gd name="connsiteX59" fmla="*/ 6219825 w 7019925"/>
                <a:gd name="connsiteY59" fmla="*/ 4086225 h 4114800"/>
                <a:gd name="connsiteX60" fmla="*/ 6315075 w 7019925"/>
                <a:gd name="connsiteY60" fmla="*/ 4114800 h 4114800"/>
                <a:gd name="connsiteX61" fmla="*/ 6515100 w 7019925"/>
                <a:gd name="connsiteY61" fmla="*/ 4038600 h 4114800"/>
                <a:gd name="connsiteX62" fmla="*/ 6619875 w 7019925"/>
                <a:gd name="connsiteY62" fmla="*/ 4019550 h 4114800"/>
                <a:gd name="connsiteX63" fmla="*/ 6734175 w 7019925"/>
                <a:gd name="connsiteY63" fmla="*/ 4029075 h 4114800"/>
                <a:gd name="connsiteX64" fmla="*/ 6934200 w 7019925"/>
                <a:gd name="connsiteY64" fmla="*/ 4086225 h 4114800"/>
                <a:gd name="connsiteX65" fmla="*/ 7019925 w 7019925"/>
                <a:gd name="connsiteY6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762500 w 7019925"/>
                <a:gd name="connsiteY33" fmla="*/ 923925 h 4114800"/>
                <a:gd name="connsiteX34" fmla="*/ 4657725 w 7019925"/>
                <a:gd name="connsiteY34" fmla="*/ 1038225 h 4114800"/>
                <a:gd name="connsiteX35" fmla="*/ 4648200 w 7019925"/>
                <a:gd name="connsiteY35" fmla="*/ 1228725 h 4114800"/>
                <a:gd name="connsiteX36" fmla="*/ 4733925 w 7019925"/>
                <a:gd name="connsiteY36" fmla="*/ 1362075 h 4114800"/>
                <a:gd name="connsiteX37" fmla="*/ 4800600 w 7019925"/>
                <a:gd name="connsiteY37" fmla="*/ 1476375 h 4114800"/>
                <a:gd name="connsiteX38" fmla="*/ 4886325 w 7019925"/>
                <a:gd name="connsiteY38" fmla="*/ 1476375 h 4114800"/>
                <a:gd name="connsiteX39" fmla="*/ 4933950 w 7019925"/>
                <a:gd name="connsiteY39" fmla="*/ 1571625 h 4114800"/>
                <a:gd name="connsiteX40" fmla="*/ 5095875 w 7019925"/>
                <a:gd name="connsiteY40" fmla="*/ 1647825 h 4114800"/>
                <a:gd name="connsiteX41" fmla="*/ 5057775 w 7019925"/>
                <a:gd name="connsiteY41" fmla="*/ 1847850 h 4114800"/>
                <a:gd name="connsiteX42" fmla="*/ 4572000 w 7019925"/>
                <a:gd name="connsiteY42" fmla="*/ 2457450 h 4114800"/>
                <a:gd name="connsiteX43" fmla="*/ 4276725 w 7019925"/>
                <a:gd name="connsiteY43" fmla="*/ 2667000 h 4114800"/>
                <a:gd name="connsiteX44" fmla="*/ 4200525 w 7019925"/>
                <a:gd name="connsiteY44" fmla="*/ 3019425 h 4114800"/>
                <a:gd name="connsiteX45" fmla="*/ 4257675 w 7019925"/>
                <a:gd name="connsiteY45" fmla="*/ 3276600 h 4114800"/>
                <a:gd name="connsiteX46" fmla="*/ 4743450 w 7019925"/>
                <a:gd name="connsiteY46" fmla="*/ 3533775 h 4114800"/>
                <a:gd name="connsiteX47" fmla="*/ 5162550 w 7019925"/>
                <a:gd name="connsiteY47" fmla="*/ 3533775 h 4114800"/>
                <a:gd name="connsiteX48" fmla="*/ 5257800 w 7019925"/>
                <a:gd name="connsiteY48" fmla="*/ 3686175 h 4114800"/>
                <a:gd name="connsiteX49" fmla="*/ 5429250 w 7019925"/>
                <a:gd name="connsiteY49" fmla="*/ 3733800 h 4114800"/>
                <a:gd name="connsiteX50" fmla="*/ 5467350 w 7019925"/>
                <a:gd name="connsiteY50" fmla="*/ 3733800 h 4114800"/>
                <a:gd name="connsiteX51" fmla="*/ 5553075 w 7019925"/>
                <a:gd name="connsiteY51" fmla="*/ 3733800 h 4114800"/>
                <a:gd name="connsiteX52" fmla="*/ 5562600 w 7019925"/>
                <a:gd name="connsiteY52" fmla="*/ 3829050 h 4114800"/>
                <a:gd name="connsiteX53" fmla="*/ 5638800 w 7019925"/>
                <a:gd name="connsiteY53" fmla="*/ 3810000 h 4114800"/>
                <a:gd name="connsiteX54" fmla="*/ 5743575 w 7019925"/>
                <a:gd name="connsiteY54" fmla="*/ 3905250 h 4114800"/>
                <a:gd name="connsiteX55" fmla="*/ 5876925 w 7019925"/>
                <a:gd name="connsiteY55" fmla="*/ 4000500 h 4114800"/>
                <a:gd name="connsiteX56" fmla="*/ 6010275 w 7019925"/>
                <a:gd name="connsiteY56" fmla="*/ 4057650 h 4114800"/>
                <a:gd name="connsiteX57" fmla="*/ 6134100 w 7019925"/>
                <a:gd name="connsiteY57" fmla="*/ 4067175 h 4114800"/>
                <a:gd name="connsiteX58" fmla="*/ 6219825 w 7019925"/>
                <a:gd name="connsiteY58" fmla="*/ 4086225 h 4114800"/>
                <a:gd name="connsiteX59" fmla="*/ 6315075 w 7019925"/>
                <a:gd name="connsiteY59" fmla="*/ 4114800 h 4114800"/>
                <a:gd name="connsiteX60" fmla="*/ 6515100 w 7019925"/>
                <a:gd name="connsiteY60" fmla="*/ 4038600 h 4114800"/>
                <a:gd name="connsiteX61" fmla="*/ 6619875 w 7019925"/>
                <a:gd name="connsiteY61" fmla="*/ 4019550 h 4114800"/>
                <a:gd name="connsiteX62" fmla="*/ 6734175 w 7019925"/>
                <a:gd name="connsiteY62" fmla="*/ 4029075 h 4114800"/>
                <a:gd name="connsiteX63" fmla="*/ 6934200 w 7019925"/>
                <a:gd name="connsiteY63" fmla="*/ 4086225 h 4114800"/>
                <a:gd name="connsiteX64" fmla="*/ 7019925 w 7019925"/>
                <a:gd name="connsiteY6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657725 w 7019925"/>
                <a:gd name="connsiteY33" fmla="*/ 1038225 h 4114800"/>
                <a:gd name="connsiteX34" fmla="*/ 4648200 w 7019925"/>
                <a:gd name="connsiteY34" fmla="*/ 1228725 h 4114800"/>
                <a:gd name="connsiteX35" fmla="*/ 4733925 w 7019925"/>
                <a:gd name="connsiteY35" fmla="*/ 1362075 h 4114800"/>
                <a:gd name="connsiteX36" fmla="*/ 4800600 w 7019925"/>
                <a:gd name="connsiteY36" fmla="*/ 1476375 h 4114800"/>
                <a:gd name="connsiteX37" fmla="*/ 4886325 w 7019925"/>
                <a:gd name="connsiteY37" fmla="*/ 1476375 h 4114800"/>
                <a:gd name="connsiteX38" fmla="*/ 4933950 w 7019925"/>
                <a:gd name="connsiteY38" fmla="*/ 1571625 h 4114800"/>
                <a:gd name="connsiteX39" fmla="*/ 5095875 w 7019925"/>
                <a:gd name="connsiteY39" fmla="*/ 1647825 h 4114800"/>
                <a:gd name="connsiteX40" fmla="*/ 5057775 w 7019925"/>
                <a:gd name="connsiteY40" fmla="*/ 1847850 h 4114800"/>
                <a:gd name="connsiteX41" fmla="*/ 4572000 w 7019925"/>
                <a:gd name="connsiteY41" fmla="*/ 2457450 h 4114800"/>
                <a:gd name="connsiteX42" fmla="*/ 4276725 w 7019925"/>
                <a:gd name="connsiteY42" fmla="*/ 2667000 h 4114800"/>
                <a:gd name="connsiteX43" fmla="*/ 4200525 w 7019925"/>
                <a:gd name="connsiteY43" fmla="*/ 3019425 h 4114800"/>
                <a:gd name="connsiteX44" fmla="*/ 4257675 w 7019925"/>
                <a:gd name="connsiteY44" fmla="*/ 3276600 h 4114800"/>
                <a:gd name="connsiteX45" fmla="*/ 4743450 w 7019925"/>
                <a:gd name="connsiteY45" fmla="*/ 3533775 h 4114800"/>
                <a:gd name="connsiteX46" fmla="*/ 5162550 w 7019925"/>
                <a:gd name="connsiteY46" fmla="*/ 3533775 h 4114800"/>
                <a:gd name="connsiteX47" fmla="*/ 5257800 w 7019925"/>
                <a:gd name="connsiteY47" fmla="*/ 3686175 h 4114800"/>
                <a:gd name="connsiteX48" fmla="*/ 5429250 w 7019925"/>
                <a:gd name="connsiteY48" fmla="*/ 3733800 h 4114800"/>
                <a:gd name="connsiteX49" fmla="*/ 5467350 w 7019925"/>
                <a:gd name="connsiteY49" fmla="*/ 3733800 h 4114800"/>
                <a:gd name="connsiteX50" fmla="*/ 5553075 w 7019925"/>
                <a:gd name="connsiteY50" fmla="*/ 3733800 h 4114800"/>
                <a:gd name="connsiteX51" fmla="*/ 5562600 w 7019925"/>
                <a:gd name="connsiteY51" fmla="*/ 3829050 h 4114800"/>
                <a:gd name="connsiteX52" fmla="*/ 5638800 w 7019925"/>
                <a:gd name="connsiteY52" fmla="*/ 3810000 h 4114800"/>
                <a:gd name="connsiteX53" fmla="*/ 5743575 w 7019925"/>
                <a:gd name="connsiteY53" fmla="*/ 3905250 h 4114800"/>
                <a:gd name="connsiteX54" fmla="*/ 5876925 w 7019925"/>
                <a:gd name="connsiteY54" fmla="*/ 4000500 h 4114800"/>
                <a:gd name="connsiteX55" fmla="*/ 6010275 w 7019925"/>
                <a:gd name="connsiteY55" fmla="*/ 4057650 h 4114800"/>
                <a:gd name="connsiteX56" fmla="*/ 6134100 w 7019925"/>
                <a:gd name="connsiteY56" fmla="*/ 4067175 h 4114800"/>
                <a:gd name="connsiteX57" fmla="*/ 6219825 w 7019925"/>
                <a:gd name="connsiteY57" fmla="*/ 4086225 h 4114800"/>
                <a:gd name="connsiteX58" fmla="*/ 6315075 w 7019925"/>
                <a:gd name="connsiteY58" fmla="*/ 4114800 h 4114800"/>
                <a:gd name="connsiteX59" fmla="*/ 6515100 w 7019925"/>
                <a:gd name="connsiteY59" fmla="*/ 4038600 h 4114800"/>
                <a:gd name="connsiteX60" fmla="*/ 6619875 w 7019925"/>
                <a:gd name="connsiteY60" fmla="*/ 4019550 h 4114800"/>
                <a:gd name="connsiteX61" fmla="*/ 6734175 w 7019925"/>
                <a:gd name="connsiteY61" fmla="*/ 4029075 h 4114800"/>
                <a:gd name="connsiteX62" fmla="*/ 6934200 w 7019925"/>
                <a:gd name="connsiteY62" fmla="*/ 4086225 h 4114800"/>
                <a:gd name="connsiteX63" fmla="*/ 7019925 w 7019925"/>
                <a:gd name="connsiteY6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648200 w 7019925"/>
                <a:gd name="connsiteY33" fmla="*/ 1228725 h 4114800"/>
                <a:gd name="connsiteX34" fmla="*/ 4733925 w 7019925"/>
                <a:gd name="connsiteY34" fmla="*/ 1362075 h 4114800"/>
                <a:gd name="connsiteX35" fmla="*/ 4800600 w 7019925"/>
                <a:gd name="connsiteY35" fmla="*/ 1476375 h 4114800"/>
                <a:gd name="connsiteX36" fmla="*/ 4886325 w 7019925"/>
                <a:gd name="connsiteY36" fmla="*/ 1476375 h 4114800"/>
                <a:gd name="connsiteX37" fmla="*/ 4933950 w 7019925"/>
                <a:gd name="connsiteY37" fmla="*/ 1571625 h 4114800"/>
                <a:gd name="connsiteX38" fmla="*/ 5095875 w 7019925"/>
                <a:gd name="connsiteY38" fmla="*/ 1647825 h 4114800"/>
                <a:gd name="connsiteX39" fmla="*/ 5057775 w 7019925"/>
                <a:gd name="connsiteY39" fmla="*/ 1847850 h 4114800"/>
                <a:gd name="connsiteX40" fmla="*/ 4572000 w 7019925"/>
                <a:gd name="connsiteY40" fmla="*/ 2457450 h 4114800"/>
                <a:gd name="connsiteX41" fmla="*/ 4276725 w 7019925"/>
                <a:gd name="connsiteY41" fmla="*/ 2667000 h 4114800"/>
                <a:gd name="connsiteX42" fmla="*/ 4200525 w 7019925"/>
                <a:gd name="connsiteY42" fmla="*/ 3019425 h 4114800"/>
                <a:gd name="connsiteX43" fmla="*/ 4257675 w 7019925"/>
                <a:gd name="connsiteY43" fmla="*/ 3276600 h 4114800"/>
                <a:gd name="connsiteX44" fmla="*/ 4743450 w 7019925"/>
                <a:gd name="connsiteY44" fmla="*/ 3533775 h 4114800"/>
                <a:gd name="connsiteX45" fmla="*/ 5162550 w 7019925"/>
                <a:gd name="connsiteY45" fmla="*/ 3533775 h 4114800"/>
                <a:gd name="connsiteX46" fmla="*/ 5257800 w 7019925"/>
                <a:gd name="connsiteY46" fmla="*/ 3686175 h 4114800"/>
                <a:gd name="connsiteX47" fmla="*/ 5429250 w 7019925"/>
                <a:gd name="connsiteY47" fmla="*/ 3733800 h 4114800"/>
                <a:gd name="connsiteX48" fmla="*/ 5467350 w 7019925"/>
                <a:gd name="connsiteY48" fmla="*/ 3733800 h 4114800"/>
                <a:gd name="connsiteX49" fmla="*/ 5553075 w 7019925"/>
                <a:gd name="connsiteY49" fmla="*/ 3733800 h 4114800"/>
                <a:gd name="connsiteX50" fmla="*/ 5562600 w 7019925"/>
                <a:gd name="connsiteY50" fmla="*/ 3829050 h 4114800"/>
                <a:gd name="connsiteX51" fmla="*/ 5638800 w 7019925"/>
                <a:gd name="connsiteY51" fmla="*/ 3810000 h 4114800"/>
                <a:gd name="connsiteX52" fmla="*/ 5743575 w 7019925"/>
                <a:gd name="connsiteY52" fmla="*/ 3905250 h 4114800"/>
                <a:gd name="connsiteX53" fmla="*/ 5876925 w 7019925"/>
                <a:gd name="connsiteY53" fmla="*/ 4000500 h 4114800"/>
                <a:gd name="connsiteX54" fmla="*/ 6010275 w 7019925"/>
                <a:gd name="connsiteY54" fmla="*/ 4057650 h 4114800"/>
                <a:gd name="connsiteX55" fmla="*/ 6134100 w 7019925"/>
                <a:gd name="connsiteY55" fmla="*/ 4067175 h 4114800"/>
                <a:gd name="connsiteX56" fmla="*/ 6219825 w 7019925"/>
                <a:gd name="connsiteY56" fmla="*/ 4086225 h 4114800"/>
                <a:gd name="connsiteX57" fmla="*/ 6315075 w 7019925"/>
                <a:gd name="connsiteY57" fmla="*/ 4114800 h 4114800"/>
                <a:gd name="connsiteX58" fmla="*/ 6515100 w 7019925"/>
                <a:gd name="connsiteY58" fmla="*/ 4038600 h 4114800"/>
                <a:gd name="connsiteX59" fmla="*/ 6619875 w 7019925"/>
                <a:gd name="connsiteY59" fmla="*/ 4019550 h 4114800"/>
                <a:gd name="connsiteX60" fmla="*/ 6734175 w 7019925"/>
                <a:gd name="connsiteY60" fmla="*/ 4029075 h 4114800"/>
                <a:gd name="connsiteX61" fmla="*/ 6934200 w 7019925"/>
                <a:gd name="connsiteY61" fmla="*/ 4086225 h 4114800"/>
                <a:gd name="connsiteX62" fmla="*/ 7019925 w 7019925"/>
                <a:gd name="connsiteY6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733925 w 7019925"/>
                <a:gd name="connsiteY33" fmla="*/ 1362075 h 4114800"/>
                <a:gd name="connsiteX34" fmla="*/ 4800600 w 7019925"/>
                <a:gd name="connsiteY34" fmla="*/ 1476375 h 4114800"/>
                <a:gd name="connsiteX35" fmla="*/ 4886325 w 7019925"/>
                <a:gd name="connsiteY35" fmla="*/ 1476375 h 4114800"/>
                <a:gd name="connsiteX36" fmla="*/ 4933950 w 7019925"/>
                <a:gd name="connsiteY36" fmla="*/ 1571625 h 4114800"/>
                <a:gd name="connsiteX37" fmla="*/ 5095875 w 7019925"/>
                <a:gd name="connsiteY37" fmla="*/ 1647825 h 4114800"/>
                <a:gd name="connsiteX38" fmla="*/ 5057775 w 7019925"/>
                <a:gd name="connsiteY38" fmla="*/ 1847850 h 4114800"/>
                <a:gd name="connsiteX39" fmla="*/ 4572000 w 7019925"/>
                <a:gd name="connsiteY39" fmla="*/ 2457450 h 4114800"/>
                <a:gd name="connsiteX40" fmla="*/ 4276725 w 7019925"/>
                <a:gd name="connsiteY40" fmla="*/ 2667000 h 4114800"/>
                <a:gd name="connsiteX41" fmla="*/ 4200525 w 7019925"/>
                <a:gd name="connsiteY41" fmla="*/ 3019425 h 4114800"/>
                <a:gd name="connsiteX42" fmla="*/ 4257675 w 7019925"/>
                <a:gd name="connsiteY42" fmla="*/ 3276600 h 4114800"/>
                <a:gd name="connsiteX43" fmla="*/ 4743450 w 7019925"/>
                <a:gd name="connsiteY43" fmla="*/ 3533775 h 4114800"/>
                <a:gd name="connsiteX44" fmla="*/ 5162550 w 7019925"/>
                <a:gd name="connsiteY44" fmla="*/ 3533775 h 4114800"/>
                <a:gd name="connsiteX45" fmla="*/ 5257800 w 7019925"/>
                <a:gd name="connsiteY45" fmla="*/ 3686175 h 4114800"/>
                <a:gd name="connsiteX46" fmla="*/ 5429250 w 7019925"/>
                <a:gd name="connsiteY46" fmla="*/ 3733800 h 4114800"/>
                <a:gd name="connsiteX47" fmla="*/ 5467350 w 7019925"/>
                <a:gd name="connsiteY47" fmla="*/ 3733800 h 4114800"/>
                <a:gd name="connsiteX48" fmla="*/ 5553075 w 7019925"/>
                <a:gd name="connsiteY48" fmla="*/ 3733800 h 4114800"/>
                <a:gd name="connsiteX49" fmla="*/ 5562600 w 7019925"/>
                <a:gd name="connsiteY49" fmla="*/ 3829050 h 4114800"/>
                <a:gd name="connsiteX50" fmla="*/ 5638800 w 7019925"/>
                <a:gd name="connsiteY50" fmla="*/ 3810000 h 4114800"/>
                <a:gd name="connsiteX51" fmla="*/ 5743575 w 7019925"/>
                <a:gd name="connsiteY51" fmla="*/ 3905250 h 4114800"/>
                <a:gd name="connsiteX52" fmla="*/ 5876925 w 7019925"/>
                <a:gd name="connsiteY52" fmla="*/ 4000500 h 4114800"/>
                <a:gd name="connsiteX53" fmla="*/ 6010275 w 7019925"/>
                <a:gd name="connsiteY53" fmla="*/ 4057650 h 4114800"/>
                <a:gd name="connsiteX54" fmla="*/ 6134100 w 7019925"/>
                <a:gd name="connsiteY54" fmla="*/ 4067175 h 4114800"/>
                <a:gd name="connsiteX55" fmla="*/ 6219825 w 7019925"/>
                <a:gd name="connsiteY55" fmla="*/ 4086225 h 4114800"/>
                <a:gd name="connsiteX56" fmla="*/ 6315075 w 7019925"/>
                <a:gd name="connsiteY56" fmla="*/ 4114800 h 4114800"/>
                <a:gd name="connsiteX57" fmla="*/ 6515100 w 7019925"/>
                <a:gd name="connsiteY57" fmla="*/ 4038600 h 4114800"/>
                <a:gd name="connsiteX58" fmla="*/ 6619875 w 7019925"/>
                <a:gd name="connsiteY58" fmla="*/ 4019550 h 4114800"/>
                <a:gd name="connsiteX59" fmla="*/ 6734175 w 7019925"/>
                <a:gd name="connsiteY59" fmla="*/ 4029075 h 4114800"/>
                <a:gd name="connsiteX60" fmla="*/ 6934200 w 7019925"/>
                <a:gd name="connsiteY60" fmla="*/ 4086225 h 4114800"/>
                <a:gd name="connsiteX61" fmla="*/ 7019925 w 7019925"/>
                <a:gd name="connsiteY6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800600 w 7019925"/>
                <a:gd name="connsiteY34" fmla="*/ 1476375 h 4114800"/>
                <a:gd name="connsiteX35" fmla="*/ 4886325 w 7019925"/>
                <a:gd name="connsiteY35" fmla="*/ 1476375 h 4114800"/>
                <a:gd name="connsiteX36" fmla="*/ 4933950 w 7019925"/>
                <a:gd name="connsiteY36" fmla="*/ 1571625 h 4114800"/>
                <a:gd name="connsiteX37" fmla="*/ 5095875 w 7019925"/>
                <a:gd name="connsiteY37" fmla="*/ 1647825 h 4114800"/>
                <a:gd name="connsiteX38" fmla="*/ 5057775 w 7019925"/>
                <a:gd name="connsiteY38" fmla="*/ 1847850 h 4114800"/>
                <a:gd name="connsiteX39" fmla="*/ 4572000 w 7019925"/>
                <a:gd name="connsiteY39" fmla="*/ 2457450 h 4114800"/>
                <a:gd name="connsiteX40" fmla="*/ 4276725 w 7019925"/>
                <a:gd name="connsiteY40" fmla="*/ 2667000 h 4114800"/>
                <a:gd name="connsiteX41" fmla="*/ 4200525 w 7019925"/>
                <a:gd name="connsiteY41" fmla="*/ 3019425 h 4114800"/>
                <a:gd name="connsiteX42" fmla="*/ 4257675 w 7019925"/>
                <a:gd name="connsiteY42" fmla="*/ 3276600 h 4114800"/>
                <a:gd name="connsiteX43" fmla="*/ 4743450 w 7019925"/>
                <a:gd name="connsiteY43" fmla="*/ 3533775 h 4114800"/>
                <a:gd name="connsiteX44" fmla="*/ 5162550 w 7019925"/>
                <a:gd name="connsiteY44" fmla="*/ 3533775 h 4114800"/>
                <a:gd name="connsiteX45" fmla="*/ 5257800 w 7019925"/>
                <a:gd name="connsiteY45" fmla="*/ 3686175 h 4114800"/>
                <a:gd name="connsiteX46" fmla="*/ 5429250 w 7019925"/>
                <a:gd name="connsiteY46" fmla="*/ 3733800 h 4114800"/>
                <a:gd name="connsiteX47" fmla="*/ 5467350 w 7019925"/>
                <a:gd name="connsiteY47" fmla="*/ 3733800 h 4114800"/>
                <a:gd name="connsiteX48" fmla="*/ 5553075 w 7019925"/>
                <a:gd name="connsiteY48" fmla="*/ 3733800 h 4114800"/>
                <a:gd name="connsiteX49" fmla="*/ 5562600 w 7019925"/>
                <a:gd name="connsiteY49" fmla="*/ 3829050 h 4114800"/>
                <a:gd name="connsiteX50" fmla="*/ 5638800 w 7019925"/>
                <a:gd name="connsiteY50" fmla="*/ 3810000 h 4114800"/>
                <a:gd name="connsiteX51" fmla="*/ 5743575 w 7019925"/>
                <a:gd name="connsiteY51" fmla="*/ 3905250 h 4114800"/>
                <a:gd name="connsiteX52" fmla="*/ 5876925 w 7019925"/>
                <a:gd name="connsiteY52" fmla="*/ 4000500 h 4114800"/>
                <a:gd name="connsiteX53" fmla="*/ 6010275 w 7019925"/>
                <a:gd name="connsiteY53" fmla="*/ 4057650 h 4114800"/>
                <a:gd name="connsiteX54" fmla="*/ 6134100 w 7019925"/>
                <a:gd name="connsiteY54" fmla="*/ 4067175 h 4114800"/>
                <a:gd name="connsiteX55" fmla="*/ 6219825 w 7019925"/>
                <a:gd name="connsiteY55" fmla="*/ 4086225 h 4114800"/>
                <a:gd name="connsiteX56" fmla="*/ 6315075 w 7019925"/>
                <a:gd name="connsiteY56" fmla="*/ 4114800 h 4114800"/>
                <a:gd name="connsiteX57" fmla="*/ 6515100 w 7019925"/>
                <a:gd name="connsiteY57" fmla="*/ 4038600 h 4114800"/>
                <a:gd name="connsiteX58" fmla="*/ 6619875 w 7019925"/>
                <a:gd name="connsiteY58" fmla="*/ 4019550 h 4114800"/>
                <a:gd name="connsiteX59" fmla="*/ 6734175 w 7019925"/>
                <a:gd name="connsiteY59" fmla="*/ 4029075 h 4114800"/>
                <a:gd name="connsiteX60" fmla="*/ 6934200 w 7019925"/>
                <a:gd name="connsiteY60" fmla="*/ 4086225 h 4114800"/>
                <a:gd name="connsiteX61" fmla="*/ 7019925 w 7019925"/>
                <a:gd name="connsiteY6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886325 w 7019925"/>
                <a:gd name="connsiteY34" fmla="*/ 1476375 h 4114800"/>
                <a:gd name="connsiteX35" fmla="*/ 4933950 w 7019925"/>
                <a:gd name="connsiteY35" fmla="*/ 1571625 h 4114800"/>
                <a:gd name="connsiteX36" fmla="*/ 5095875 w 7019925"/>
                <a:gd name="connsiteY36" fmla="*/ 1647825 h 4114800"/>
                <a:gd name="connsiteX37" fmla="*/ 5057775 w 7019925"/>
                <a:gd name="connsiteY37" fmla="*/ 1847850 h 4114800"/>
                <a:gd name="connsiteX38" fmla="*/ 4572000 w 7019925"/>
                <a:gd name="connsiteY38" fmla="*/ 2457450 h 4114800"/>
                <a:gd name="connsiteX39" fmla="*/ 4276725 w 7019925"/>
                <a:gd name="connsiteY39" fmla="*/ 2667000 h 4114800"/>
                <a:gd name="connsiteX40" fmla="*/ 4200525 w 7019925"/>
                <a:gd name="connsiteY40" fmla="*/ 3019425 h 4114800"/>
                <a:gd name="connsiteX41" fmla="*/ 4257675 w 7019925"/>
                <a:gd name="connsiteY41" fmla="*/ 3276600 h 4114800"/>
                <a:gd name="connsiteX42" fmla="*/ 4743450 w 7019925"/>
                <a:gd name="connsiteY42" fmla="*/ 3533775 h 4114800"/>
                <a:gd name="connsiteX43" fmla="*/ 5162550 w 7019925"/>
                <a:gd name="connsiteY43" fmla="*/ 3533775 h 4114800"/>
                <a:gd name="connsiteX44" fmla="*/ 5257800 w 7019925"/>
                <a:gd name="connsiteY44" fmla="*/ 3686175 h 4114800"/>
                <a:gd name="connsiteX45" fmla="*/ 5429250 w 7019925"/>
                <a:gd name="connsiteY45" fmla="*/ 3733800 h 4114800"/>
                <a:gd name="connsiteX46" fmla="*/ 5467350 w 7019925"/>
                <a:gd name="connsiteY46" fmla="*/ 3733800 h 4114800"/>
                <a:gd name="connsiteX47" fmla="*/ 5553075 w 7019925"/>
                <a:gd name="connsiteY47" fmla="*/ 3733800 h 4114800"/>
                <a:gd name="connsiteX48" fmla="*/ 5562600 w 7019925"/>
                <a:gd name="connsiteY48" fmla="*/ 3829050 h 4114800"/>
                <a:gd name="connsiteX49" fmla="*/ 5638800 w 7019925"/>
                <a:gd name="connsiteY49" fmla="*/ 3810000 h 4114800"/>
                <a:gd name="connsiteX50" fmla="*/ 5743575 w 7019925"/>
                <a:gd name="connsiteY50" fmla="*/ 3905250 h 4114800"/>
                <a:gd name="connsiteX51" fmla="*/ 5876925 w 7019925"/>
                <a:gd name="connsiteY51" fmla="*/ 4000500 h 4114800"/>
                <a:gd name="connsiteX52" fmla="*/ 6010275 w 7019925"/>
                <a:gd name="connsiteY52" fmla="*/ 4057650 h 4114800"/>
                <a:gd name="connsiteX53" fmla="*/ 6134100 w 7019925"/>
                <a:gd name="connsiteY53" fmla="*/ 4067175 h 4114800"/>
                <a:gd name="connsiteX54" fmla="*/ 6219825 w 7019925"/>
                <a:gd name="connsiteY54" fmla="*/ 4086225 h 4114800"/>
                <a:gd name="connsiteX55" fmla="*/ 6315075 w 7019925"/>
                <a:gd name="connsiteY55" fmla="*/ 4114800 h 4114800"/>
                <a:gd name="connsiteX56" fmla="*/ 6515100 w 7019925"/>
                <a:gd name="connsiteY56" fmla="*/ 4038600 h 4114800"/>
                <a:gd name="connsiteX57" fmla="*/ 6619875 w 7019925"/>
                <a:gd name="connsiteY57" fmla="*/ 4019550 h 4114800"/>
                <a:gd name="connsiteX58" fmla="*/ 6734175 w 7019925"/>
                <a:gd name="connsiteY58" fmla="*/ 4029075 h 4114800"/>
                <a:gd name="connsiteX59" fmla="*/ 6934200 w 7019925"/>
                <a:gd name="connsiteY59" fmla="*/ 4086225 h 4114800"/>
                <a:gd name="connsiteX60" fmla="*/ 7019925 w 7019925"/>
                <a:gd name="connsiteY6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933950 w 7019925"/>
                <a:gd name="connsiteY34" fmla="*/ 1571625 h 4114800"/>
                <a:gd name="connsiteX35" fmla="*/ 5095875 w 7019925"/>
                <a:gd name="connsiteY35" fmla="*/ 1647825 h 4114800"/>
                <a:gd name="connsiteX36" fmla="*/ 5057775 w 7019925"/>
                <a:gd name="connsiteY36" fmla="*/ 1847850 h 4114800"/>
                <a:gd name="connsiteX37" fmla="*/ 4572000 w 7019925"/>
                <a:gd name="connsiteY37" fmla="*/ 2457450 h 4114800"/>
                <a:gd name="connsiteX38" fmla="*/ 4276725 w 7019925"/>
                <a:gd name="connsiteY38" fmla="*/ 2667000 h 4114800"/>
                <a:gd name="connsiteX39" fmla="*/ 4200525 w 7019925"/>
                <a:gd name="connsiteY39" fmla="*/ 3019425 h 4114800"/>
                <a:gd name="connsiteX40" fmla="*/ 4257675 w 7019925"/>
                <a:gd name="connsiteY40" fmla="*/ 3276600 h 4114800"/>
                <a:gd name="connsiteX41" fmla="*/ 4743450 w 7019925"/>
                <a:gd name="connsiteY41" fmla="*/ 3533775 h 4114800"/>
                <a:gd name="connsiteX42" fmla="*/ 5162550 w 7019925"/>
                <a:gd name="connsiteY42" fmla="*/ 3533775 h 4114800"/>
                <a:gd name="connsiteX43" fmla="*/ 5257800 w 7019925"/>
                <a:gd name="connsiteY43" fmla="*/ 3686175 h 4114800"/>
                <a:gd name="connsiteX44" fmla="*/ 5429250 w 7019925"/>
                <a:gd name="connsiteY44" fmla="*/ 3733800 h 4114800"/>
                <a:gd name="connsiteX45" fmla="*/ 5467350 w 7019925"/>
                <a:gd name="connsiteY45" fmla="*/ 3733800 h 4114800"/>
                <a:gd name="connsiteX46" fmla="*/ 5553075 w 7019925"/>
                <a:gd name="connsiteY46" fmla="*/ 3733800 h 4114800"/>
                <a:gd name="connsiteX47" fmla="*/ 5562600 w 7019925"/>
                <a:gd name="connsiteY47" fmla="*/ 3829050 h 4114800"/>
                <a:gd name="connsiteX48" fmla="*/ 5638800 w 7019925"/>
                <a:gd name="connsiteY48" fmla="*/ 3810000 h 4114800"/>
                <a:gd name="connsiteX49" fmla="*/ 5743575 w 7019925"/>
                <a:gd name="connsiteY49" fmla="*/ 3905250 h 4114800"/>
                <a:gd name="connsiteX50" fmla="*/ 5876925 w 7019925"/>
                <a:gd name="connsiteY50" fmla="*/ 4000500 h 4114800"/>
                <a:gd name="connsiteX51" fmla="*/ 6010275 w 7019925"/>
                <a:gd name="connsiteY51" fmla="*/ 4057650 h 4114800"/>
                <a:gd name="connsiteX52" fmla="*/ 6134100 w 7019925"/>
                <a:gd name="connsiteY52" fmla="*/ 4067175 h 4114800"/>
                <a:gd name="connsiteX53" fmla="*/ 6219825 w 7019925"/>
                <a:gd name="connsiteY53" fmla="*/ 4086225 h 4114800"/>
                <a:gd name="connsiteX54" fmla="*/ 6315075 w 7019925"/>
                <a:gd name="connsiteY54" fmla="*/ 4114800 h 4114800"/>
                <a:gd name="connsiteX55" fmla="*/ 6515100 w 7019925"/>
                <a:gd name="connsiteY55" fmla="*/ 4038600 h 4114800"/>
                <a:gd name="connsiteX56" fmla="*/ 6619875 w 7019925"/>
                <a:gd name="connsiteY56" fmla="*/ 4019550 h 4114800"/>
                <a:gd name="connsiteX57" fmla="*/ 6734175 w 7019925"/>
                <a:gd name="connsiteY57" fmla="*/ 4029075 h 4114800"/>
                <a:gd name="connsiteX58" fmla="*/ 6934200 w 7019925"/>
                <a:gd name="connsiteY58" fmla="*/ 4086225 h 4114800"/>
                <a:gd name="connsiteX59" fmla="*/ 7019925 w 7019925"/>
                <a:gd name="connsiteY5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5095875 w 7019925"/>
                <a:gd name="connsiteY34" fmla="*/ 1647825 h 4114800"/>
                <a:gd name="connsiteX35" fmla="*/ 5057775 w 7019925"/>
                <a:gd name="connsiteY35" fmla="*/ 1847850 h 4114800"/>
                <a:gd name="connsiteX36" fmla="*/ 4572000 w 7019925"/>
                <a:gd name="connsiteY36" fmla="*/ 2457450 h 4114800"/>
                <a:gd name="connsiteX37" fmla="*/ 4276725 w 7019925"/>
                <a:gd name="connsiteY37" fmla="*/ 2667000 h 4114800"/>
                <a:gd name="connsiteX38" fmla="*/ 4200525 w 7019925"/>
                <a:gd name="connsiteY38" fmla="*/ 3019425 h 4114800"/>
                <a:gd name="connsiteX39" fmla="*/ 4257675 w 7019925"/>
                <a:gd name="connsiteY39" fmla="*/ 3276600 h 4114800"/>
                <a:gd name="connsiteX40" fmla="*/ 4743450 w 7019925"/>
                <a:gd name="connsiteY40" fmla="*/ 3533775 h 4114800"/>
                <a:gd name="connsiteX41" fmla="*/ 5162550 w 7019925"/>
                <a:gd name="connsiteY41" fmla="*/ 3533775 h 4114800"/>
                <a:gd name="connsiteX42" fmla="*/ 5257800 w 7019925"/>
                <a:gd name="connsiteY42" fmla="*/ 3686175 h 4114800"/>
                <a:gd name="connsiteX43" fmla="*/ 5429250 w 7019925"/>
                <a:gd name="connsiteY43" fmla="*/ 3733800 h 4114800"/>
                <a:gd name="connsiteX44" fmla="*/ 5467350 w 7019925"/>
                <a:gd name="connsiteY44" fmla="*/ 3733800 h 4114800"/>
                <a:gd name="connsiteX45" fmla="*/ 5553075 w 7019925"/>
                <a:gd name="connsiteY45" fmla="*/ 3733800 h 4114800"/>
                <a:gd name="connsiteX46" fmla="*/ 5562600 w 7019925"/>
                <a:gd name="connsiteY46" fmla="*/ 3829050 h 4114800"/>
                <a:gd name="connsiteX47" fmla="*/ 5638800 w 7019925"/>
                <a:gd name="connsiteY47" fmla="*/ 3810000 h 4114800"/>
                <a:gd name="connsiteX48" fmla="*/ 5743575 w 7019925"/>
                <a:gd name="connsiteY48" fmla="*/ 3905250 h 4114800"/>
                <a:gd name="connsiteX49" fmla="*/ 5876925 w 7019925"/>
                <a:gd name="connsiteY49" fmla="*/ 4000500 h 4114800"/>
                <a:gd name="connsiteX50" fmla="*/ 6010275 w 7019925"/>
                <a:gd name="connsiteY50" fmla="*/ 4057650 h 4114800"/>
                <a:gd name="connsiteX51" fmla="*/ 6134100 w 7019925"/>
                <a:gd name="connsiteY51" fmla="*/ 4067175 h 4114800"/>
                <a:gd name="connsiteX52" fmla="*/ 6219825 w 7019925"/>
                <a:gd name="connsiteY52" fmla="*/ 4086225 h 4114800"/>
                <a:gd name="connsiteX53" fmla="*/ 6315075 w 7019925"/>
                <a:gd name="connsiteY53" fmla="*/ 4114800 h 4114800"/>
                <a:gd name="connsiteX54" fmla="*/ 6515100 w 7019925"/>
                <a:gd name="connsiteY54" fmla="*/ 4038600 h 4114800"/>
                <a:gd name="connsiteX55" fmla="*/ 6619875 w 7019925"/>
                <a:gd name="connsiteY55" fmla="*/ 4019550 h 4114800"/>
                <a:gd name="connsiteX56" fmla="*/ 6734175 w 7019925"/>
                <a:gd name="connsiteY56" fmla="*/ 4029075 h 4114800"/>
                <a:gd name="connsiteX57" fmla="*/ 6934200 w 7019925"/>
                <a:gd name="connsiteY57" fmla="*/ 4086225 h 4114800"/>
                <a:gd name="connsiteX58" fmla="*/ 7019925 w 7019925"/>
                <a:gd name="connsiteY5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5057775 w 7019925"/>
                <a:gd name="connsiteY34" fmla="*/ 1847850 h 4114800"/>
                <a:gd name="connsiteX35" fmla="*/ 4572000 w 7019925"/>
                <a:gd name="connsiteY35" fmla="*/ 2457450 h 4114800"/>
                <a:gd name="connsiteX36" fmla="*/ 4276725 w 7019925"/>
                <a:gd name="connsiteY36" fmla="*/ 2667000 h 4114800"/>
                <a:gd name="connsiteX37" fmla="*/ 4200525 w 7019925"/>
                <a:gd name="connsiteY37" fmla="*/ 3019425 h 4114800"/>
                <a:gd name="connsiteX38" fmla="*/ 4257675 w 7019925"/>
                <a:gd name="connsiteY38" fmla="*/ 3276600 h 4114800"/>
                <a:gd name="connsiteX39" fmla="*/ 4743450 w 7019925"/>
                <a:gd name="connsiteY39" fmla="*/ 3533775 h 4114800"/>
                <a:gd name="connsiteX40" fmla="*/ 5162550 w 7019925"/>
                <a:gd name="connsiteY40" fmla="*/ 3533775 h 4114800"/>
                <a:gd name="connsiteX41" fmla="*/ 5257800 w 7019925"/>
                <a:gd name="connsiteY41" fmla="*/ 3686175 h 4114800"/>
                <a:gd name="connsiteX42" fmla="*/ 5429250 w 7019925"/>
                <a:gd name="connsiteY42" fmla="*/ 3733800 h 4114800"/>
                <a:gd name="connsiteX43" fmla="*/ 5467350 w 7019925"/>
                <a:gd name="connsiteY43" fmla="*/ 3733800 h 4114800"/>
                <a:gd name="connsiteX44" fmla="*/ 5553075 w 7019925"/>
                <a:gd name="connsiteY44" fmla="*/ 3733800 h 4114800"/>
                <a:gd name="connsiteX45" fmla="*/ 5562600 w 7019925"/>
                <a:gd name="connsiteY45" fmla="*/ 3829050 h 4114800"/>
                <a:gd name="connsiteX46" fmla="*/ 5638800 w 7019925"/>
                <a:gd name="connsiteY46" fmla="*/ 3810000 h 4114800"/>
                <a:gd name="connsiteX47" fmla="*/ 5743575 w 7019925"/>
                <a:gd name="connsiteY47" fmla="*/ 3905250 h 4114800"/>
                <a:gd name="connsiteX48" fmla="*/ 5876925 w 7019925"/>
                <a:gd name="connsiteY48" fmla="*/ 4000500 h 4114800"/>
                <a:gd name="connsiteX49" fmla="*/ 6010275 w 7019925"/>
                <a:gd name="connsiteY49" fmla="*/ 4057650 h 4114800"/>
                <a:gd name="connsiteX50" fmla="*/ 6134100 w 7019925"/>
                <a:gd name="connsiteY50" fmla="*/ 4067175 h 4114800"/>
                <a:gd name="connsiteX51" fmla="*/ 6219825 w 7019925"/>
                <a:gd name="connsiteY51" fmla="*/ 4086225 h 4114800"/>
                <a:gd name="connsiteX52" fmla="*/ 6315075 w 7019925"/>
                <a:gd name="connsiteY52" fmla="*/ 4114800 h 4114800"/>
                <a:gd name="connsiteX53" fmla="*/ 6515100 w 7019925"/>
                <a:gd name="connsiteY53" fmla="*/ 4038600 h 4114800"/>
                <a:gd name="connsiteX54" fmla="*/ 6619875 w 7019925"/>
                <a:gd name="connsiteY54" fmla="*/ 4019550 h 4114800"/>
                <a:gd name="connsiteX55" fmla="*/ 6734175 w 7019925"/>
                <a:gd name="connsiteY55" fmla="*/ 4029075 h 4114800"/>
                <a:gd name="connsiteX56" fmla="*/ 6934200 w 7019925"/>
                <a:gd name="connsiteY56" fmla="*/ 4086225 h 4114800"/>
                <a:gd name="connsiteX57" fmla="*/ 7019925 w 7019925"/>
                <a:gd name="connsiteY5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733925 w 7019925"/>
                <a:gd name="connsiteY34" fmla="*/ 1962150 h 4114800"/>
                <a:gd name="connsiteX35" fmla="*/ 4572000 w 7019925"/>
                <a:gd name="connsiteY35" fmla="*/ 2457450 h 4114800"/>
                <a:gd name="connsiteX36" fmla="*/ 4276725 w 7019925"/>
                <a:gd name="connsiteY36" fmla="*/ 2667000 h 4114800"/>
                <a:gd name="connsiteX37" fmla="*/ 4200525 w 7019925"/>
                <a:gd name="connsiteY37" fmla="*/ 3019425 h 4114800"/>
                <a:gd name="connsiteX38" fmla="*/ 4257675 w 7019925"/>
                <a:gd name="connsiteY38" fmla="*/ 3276600 h 4114800"/>
                <a:gd name="connsiteX39" fmla="*/ 4743450 w 7019925"/>
                <a:gd name="connsiteY39" fmla="*/ 3533775 h 4114800"/>
                <a:gd name="connsiteX40" fmla="*/ 5162550 w 7019925"/>
                <a:gd name="connsiteY40" fmla="*/ 3533775 h 4114800"/>
                <a:gd name="connsiteX41" fmla="*/ 5257800 w 7019925"/>
                <a:gd name="connsiteY41" fmla="*/ 3686175 h 4114800"/>
                <a:gd name="connsiteX42" fmla="*/ 5429250 w 7019925"/>
                <a:gd name="connsiteY42" fmla="*/ 3733800 h 4114800"/>
                <a:gd name="connsiteX43" fmla="*/ 5467350 w 7019925"/>
                <a:gd name="connsiteY43" fmla="*/ 3733800 h 4114800"/>
                <a:gd name="connsiteX44" fmla="*/ 5553075 w 7019925"/>
                <a:gd name="connsiteY44" fmla="*/ 3733800 h 4114800"/>
                <a:gd name="connsiteX45" fmla="*/ 5562600 w 7019925"/>
                <a:gd name="connsiteY45" fmla="*/ 3829050 h 4114800"/>
                <a:gd name="connsiteX46" fmla="*/ 5638800 w 7019925"/>
                <a:gd name="connsiteY46" fmla="*/ 3810000 h 4114800"/>
                <a:gd name="connsiteX47" fmla="*/ 5743575 w 7019925"/>
                <a:gd name="connsiteY47" fmla="*/ 3905250 h 4114800"/>
                <a:gd name="connsiteX48" fmla="*/ 5876925 w 7019925"/>
                <a:gd name="connsiteY48" fmla="*/ 4000500 h 4114800"/>
                <a:gd name="connsiteX49" fmla="*/ 6010275 w 7019925"/>
                <a:gd name="connsiteY49" fmla="*/ 4057650 h 4114800"/>
                <a:gd name="connsiteX50" fmla="*/ 6134100 w 7019925"/>
                <a:gd name="connsiteY50" fmla="*/ 4067175 h 4114800"/>
                <a:gd name="connsiteX51" fmla="*/ 6219825 w 7019925"/>
                <a:gd name="connsiteY51" fmla="*/ 4086225 h 4114800"/>
                <a:gd name="connsiteX52" fmla="*/ 6315075 w 7019925"/>
                <a:gd name="connsiteY52" fmla="*/ 4114800 h 4114800"/>
                <a:gd name="connsiteX53" fmla="*/ 6515100 w 7019925"/>
                <a:gd name="connsiteY53" fmla="*/ 4038600 h 4114800"/>
                <a:gd name="connsiteX54" fmla="*/ 6619875 w 7019925"/>
                <a:gd name="connsiteY54" fmla="*/ 4019550 h 4114800"/>
                <a:gd name="connsiteX55" fmla="*/ 6734175 w 7019925"/>
                <a:gd name="connsiteY55" fmla="*/ 4029075 h 4114800"/>
                <a:gd name="connsiteX56" fmla="*/ 6934200 w 7019925"/>
                <a:gd name="connsiteY56" fmla="*/ 4086225 h 4114800"/>
                <a:gd name="connsiteX57" fmla="*/ 7019925 w 7019925"/>
                <a:gd name="connsiteY57" fmla="*/ 40767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019925" h="4114800">
                  <a:moveTo>
                    <a:pt x="7019925" y="4076700"/>
                  </a:moveTo>
                  <a:lnTo>
                    <a:pt x="7019925" y="0"/>
                  </a:lnTo>
                  <a:lnTo>
                    <a:pt x="0" y="0"/>
                  </a:lnTo>
                  <a:lnTo>
                    <a:pt x="19050" y="476250"/>
                  </a:lnTo>
                  <a:lnTo>
                    <a:pt x="228600" y="495300"/>
                  </a:lnTo>
                  <a:lnTo>
                    <a:pt x="419100" y="495300"/>
                  </a:lnTo>
                  <a:lnTo>
                    <a:pt x="552450" y="485775"/>
                  </a:lnTo>
                  <a:lnTo>
                    <a:pt x="676275" y="552450"/>
                  </a:lnTo>
                  <a:lnTo>
                    <a:pt x="733425" y="609600"/>
                  </a:lnTo>
                  <a:lnTo>
                    <a:pt x="876300" y="704850"/>
                  </a:lnTo>
                  <a:lnTo>
                    <a:pt x="1038225" y="685800"/>
                  </a:lnTo>
                  <a:lnTo>
                    <a:pt x="1143000" y="552450"/>
                  </a:lnTo>
                  <a:lnTo>
                    <a:pt x="1257300" y="533400"/>
                  </a:lnTo>
                  <a:lnTo>
                    <a:pt x="1514475" y="514350"/>
                  </a:lnTo>
                  <a:lnTo>
                    <a:pt x="1638300" y="485775"/>
                  </a:lnTo>
                  <a:lnTo>
                    <a:pt x="1657350" y="381000"/>
                  </a:lnTo>
                  <a:lnTo>
                    <a:pt x="1790700" y="361950"/>
                  </a:lnTo>
                  <a:lnTo>
                    <a:pt x="1790700" y="361950"/>
                  </a:lnTo>
                  <a:lnTo>
                    <a:pt x="1905000" y="504825"/>
                  </a:lnTo>
                  <a:lnTo>
                    <a:pt x="2057400" y="495300"/>
                  </a:lnTo>
                  <a:lnTo>
                    <a:pt x="2228850" y="485775"/>
                  </a:lnTo>
                  <a:lnTo>
                    <a:pt x="2286000" y="428625"/>
                  </a:lnTo>
                  <a:lnTo>
                    <a:pt x="2362200" y="381000"/>
                  </a:lnTo>
                  <a:lnTo>
                    <a:pt x="2457450" y="361950"/>
                  </a:lnTo>
                  <a:lnTo>
                    <a:pt x="2705100" y="457200"/>
                  </a:lnTo>
                  <a:lnTo>
                    <a:pt x="2828925" y="542925"/>
                  </a:lnTo>
                  <a:lnTo>
                    <a:pt x="2971800" y="466725"/>
                  </a:lnTo>
                  <a:lnTo>
                    <a:pt x="3067050" y="504825"/>
                  </a:lnTo>
                  <a:lnTo>
                    <a:pt x="3200400" y="514350"/>
                  </a:lnTo>
                  <a:lnTo>
                    <a:pt x="3286125" y="495300"/>
                  </a:lnTo>
                  <a:lnTo>
                    <a:pt x="3343275" y="457200"/>
                  </a:lnTo>
                  <a:lnTo>
                    <a:pt x="3448050" y="419100"/>
                  </a:lnTo>
                  <a:lnTo>
                    <a:pt x="4581525" y="809625"/>
                  </a:lnTo>
                  <a:lnTo>
                    <a:pt x="4305300" y="1438275"/>
                  </a:lnTo>
                  <a:lnTo>
                    <a:pt x="4733925" y="1962150"/>
                  </a:lnTo>
                  <a:lnTo>
                    <a:pt x="4572000" y="2457450"/>
                  </a:lnTo>
                  <a:lnTo>
                    <a:pt x="4276725" y="2667000"/>
                  </a:lnTo>
                  <a:lnTo>
                    <a:pt x="4200525" y="3019425"/>
                  </a:lnTo>
                  <a:cubicBezTo>
                    <a:pt x="4251325" y="3092450"/>
                    <a:pt x="4206875" y="3203575"/>
                    <a:pt x="4257675" y="3276600"/>
                  </a:cubicBezTo>
                  <a:lnTo>
                    <a:pt x="4743450" y="3533775"/>
                  </a:lnTo>
                  <a:lnTo>
                    <a:pt x="5162550" y="3533775"/>
                  </a:lnTo>
                  <a:lnTo>
                    <a:pt x="5257800" y="3686175"/>
                  </a:lnTo>
                  <a:lnTo>
                    <a:pt x="5429250" y="3733800"/>
                  </a:lnTo>
                  <a:lnTo>
                    <a:pt x="5467350" y="3733800"/>
                  </a:lnTo>
                  <a:lnTo>
                    <a:pt x="5553075" y="3733800"/>
                  </a:lnTo>
                  <a:lnTo>
                    <a:pt x="5562600" y="3829050"/>
                  </a:lnTo>
                  <a:lnTo>
                    <a:pt x="5638800" y="3810000"/>
                  </a:lnTo>
                  <a:lnTo>
                    <a:pt x="5743575" y="3905250"/>
                  </a:lnTo>
                  <a:lnTo>
                    <a:pt x="5876925" y="4000500"/>
                  </a:lnTo>
                  <a:lnTo>
                    <a:pt x="6010275" y="4057650"/>
                  </a:lnTo>
                  <a:lnTo>
                    <a:pt x="6134100" y="4067175"/>
                  </a:lnTo>
                  <a:lnTo>
                    <a:pt x="6219825" y="4086225"/>
                  </a:lnTo>
                  <a:lnTo>
                    <a:pt x="6315075" y="4114800"/>
                  </a:lnTo>
                  <a:lnTo>
                    <a:pt x="6515100" y="4038600"/>
                  </a:lnTo>
                  <a:lnTo>
                    <a:pt x="6619875" y="4019550"/>
                  </a:lnTo>
                  <a:lnTo>
                    <a:pt x="6734175" y="4029075"/>
                  </a:lnTo>
                  <a:lnTo>
                    <a:pt x="6934200" y="4086225"/>
                  </a:lnTo>
                  <a:lnTo>
                    <a:pt x="7019925" y="40767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A424B56-E3FE-C6D0-8A84-949D7931DDA1}"/>
                </a:ext>
              </a:extLst>
            </p:cNvPr>
            <p:cNvSpPr/>
            <p:nvPr/>
          </p:nvSpPr>
          <p:spPr>
            <a:xfrm>
              <a:off x="2506451" y="711793"/>
              <a:ext cx="2909127" cy="6146207"/>
            </a:xfrm>
            <a:custGeom>
              <a:avLst/>
              <a:gdLst>
                <a:gd name="connsiteX0" fmla="*/ 878541 w 3173506"/>
                <a:gd name="connsiteY0" fmla="*/ 107577 h 6436659"/>
                <a:gd name="connsiteX1" fmla="*/ 887506 w 3173506"/>
                <a:gd name="connsiteY1" fmla="*/ 179294 h 6436659"/>
                <a:gd name="connsiteX2" fmla="*/ 905436 w 3173506"/>
                <a:gd name="connsiteY2" fmla="*/ 215153 h 6436659"/>
                <a:gd name="connsiteX3" fmla="*/ 869577 w 3173506"/>
                <a:gd name="connsiteY3" fmla="*/ 259977 h 6436659"/>
                <a:gd name="connsiteX4" fmla="*/ 824753 w 3173506"/>
                <a:gd name="connsiteY4" fmla="*/ 259977 h 6436659"/>
                <a:gd name="connsiteX5" fmla="*/ 797859 w 3173506"/>
                <a:gd name="connsiteY5" fmla="*/ 259977 h 6436659"/>
                <a:gd name="connsiteX6" fmla="*/ 753036 w 3173506"/>
                <a:gd name="connsiteY6" fmla="*/ 286871 h 6436659"/>
                <a:gd name="connsiteX7" fmla="*/ 753036 w 3173506"/>
                <a:gd name="connsiteY7" fmla="*/ 340659 h 6436659"/>
                <a:gd name="connsiteX8" fmla="*/ 726141 w 3173506"/>
                <a:gd name="connsiteY8" fmla="*/ 421341 h 6436659"/>
                <a:gd name="connsiteX9" fmla="*/ 654424 w 3173506"/>
                <a:gd name="connsiteY9" fmla="*/ 457200 h 6436659"/>
                <a:gd name="connsiteX10" fmla="*/ 600636 w 3173506"/>
                <a:gd name="connsiteY10" fmla="*/ 502024 h 6436659"/>
                <a:gd name="connsiteX11" fmla="*/ 510989 w 3173506"/>
                <a:gd name="connsiteY11" fmla="*/ 546847 h 6436659"/>
                <a:gd name="connsiteX12" fmla="*/ 519953 w 3173506"/>
                <a:gd name="connsiteY12" fmla="*/ 582706 h 6436659"/>
                <a:gd name="connsiteX13" fmla="*/ 699247 w 3173506"/>
                <a:gd name="connsiteY13" fmla="*/ 627530 h 6436659"/>
                <a:gd name="connsiteX14" fmla="*/ 663389 w 3173506"/>
                <a:gd name="connsiteY14" fmla="*/ 762000 h 6436659"/>
                <a:gd name="connsiteX15" fmla="*/ 636494 w 3173506"/>
                <a:gd name="connsiteY15" fmla="*/ 824753 h 6436659"/>
                <a:gd name="connsiteX16" fmla="*/ 609600 w 3173506"/>
                <a:gd name="connsiteY16" fmla="*/ 842683 h 6436659"/>
                <a:gd name="connsiteX17" fmla="*/ 618565 w 3173506"/>
                <a:gd name="connsiteY17" fmla="*/ 869577 h 6436659"/>
                <a:gd name="connsiteX18" fmla="*/ 636494 w 3173506"/>
                <a:gd name="connsiteY18" fmla="*/ 932330 h 6436659"/>
                <a:gd name="connsiteX19" fmla="*/ 600636 w 3173506"/>
                <a:gd name="connsiteY19" fmla="*/ 995083 h 6436659"/>
                <a:gd name="connsiteX20" fmla="*/ 591671 w 3173506"/>
                <a:gd name="connsiteY20" fmla="*/ 1183341 h 6436659"/>
                <a:gd name="connsiteX21" fmla="*/ 582706 w 3173506"/>
                <a:gd name="connsiteY21" fmla="*/ 1299883 h 6436659"/>
                <a:gd name="connsiteX22" fmla="*/ 627530 w 3173506"/>
                <a:gd name="connsiteY22" fmla="*/ 1335741 h 6436659"/>
                <a:gd name="connsiteX23" fmla="*/ 627530 w 3173506"/>
                <a:gd name="connsiteY23" fmla="*/ 1335741 h 6436659"/>
                <a:gd name="connsiteX24" fmla="*/ 663389 w 3173506"/>
                <a:gd name="connsiteY24" fmla="*/ 1479177 h 6436659"/>
                <a:gd name="connsiteX25" fmla="*/ 663389 w 3173506"/>
                <a:gd name="connsiteY25" fmla="*/ 1479177 h 6436659"/>
                <a:gd name="connsiteX26" fmla="*/ 636494 w 3173506"/>
                <a:gd name="connsiteY26" fmla="*/ 1595718 h 6436659"/>
                <a:gd name="connsiteX27" fmla="*/ 618565 w 3173506"/>
                <a:gd name="connsiteY27" fmla="*/ 1676400 h 6436659"/>
                <a:gd name="connsiteX28" fmla="*/ 663389 w 3173506"/>
                <a:gd name="connsiteY28" fmla="*/ 1748118 h 6436659"/>
                <a:gd name="connsiteX29" fmla="*/ 672353 w 3173506"/>
                <a:gd name="connsiteY29" fmla="*/ 1792941 h 6436659"/>
                <a:gd name="connsiteX30" fmla="*/ 681318 w 3173506"/>
                <a:gd name="connsiteY30" fmla="*/ 1828800 h 6436659"/>
                <a:gd name="connsiteX31" fmla="*/ 663389 w 3173506"/>
                <a:gd name="connsiteY31" fmla="*/ 1891553 h 6436659"/>
                <a:gd name="connsiteX32" fmla="*/ 636494 w 3173506"/>
                <a:gd name="connsiteY32" fmla="*/ 1927412 h 6436659"/>
                <a:gd name="connsiteX33" fmla="*/ 627530 w 3173506"/>
                <a:gd name="connsiteY33" fmla="*/ 2052918 h 6436659"/>
                <a:gd name="connsiteX34" fmla="*/ 573741 w 3173506"/>
                <a:gd name="connsiteY34" fmla="*/ 2052918 h 6436659"/>
                <a:gd name="connsiteX35" fmla="*/ 609600 w 3173506"/>
                <a:gd name="connsiteY35" fmla="*/ 2196353 h 6436659"/>
                <a:gd name="connsiteX36" fmla="*/ 609600 w 3173506"/>
                <a:gd name="connsiteY36" fmla="*/ 2250141 h 6436659"/>
                <a:gd name="connsiteX37" fmla="*/ 564777 w 3173506"/>
                <a:gd name="connsiteY37" fmla="*/ 2294965 h 6436659"/>
                <a:gd name="connsiteX38" fmla="*/ 582706 w 3173506"/>
                <a:gd name="connsiteY38" fmla="*/ 2339789 h 6436659"/>
                <a:gd name="connsiteX39" fmla="*/ 493059 w 3173506"/>
                <a:gd name="connsiteY39" fmla="*/ 2411506 h 6436659"/>
                <a:gd name="connsiteX40" fmla="*/ 439271 w 3173506"/>
                <a:gd name="connsiteY40" fmla="*/ 2465294 h 6436659"/>
                <a:gd name="connsiteX41" fmla="*/ 376518 w 3173506"/>
                <a:gd name="connsiteY41" fmla="*/ 2528047 h 6436659"/>
                <a:gd name="connsiteX42" fmla="*/ 259977 w 3173506"/>
                <a:gd name="connsiteY42" fmla="*/ 2545977 h 6436659"/>
                <a:gd name="connsiteX43" fmla="*/ 233083 w 3173506"/>
                <a:gd name="connsiteY43" fmla="*/ 2644589 h 6436659"/>
                <a:gd name="connsiteX44" fmla="*/ 233083 w 3173506"/>
                <a:gd name="connsiteY44" fmla="*/ 2698377 h 6436659"/>
                <a:gd name="connsiteX45" fmla="*/ 206189 w 3173506"/>
                <a:gd name="connsiteY45" fmla="*/ 2770094 h 6436659"/>
                <a:gd name="connsiteX46" fmla="*/ 98612 w 3173506"/>
                <a:gd name="connsiteY46" fmla="*/ 2770094 h 6436659"/>
                <a:gd name="connsiteX47" fmla="*/ 0 w 3173506"/>
                <a:gd name="connsiteY47" fmla="*/ 2868706 h 6436659"/>
                <a:gd name="connsiteX48" fmla="*/ 17930 w 3173506"/>
                <a:gd name="connsiteY48" fmla="*/ 2994212 h 6436659"/>
                <a:gd name="connsiteX49" fmla="*/ 8965 w 3173506"/>
                <a:gd name="connsiteY49" fmla="*/ 3083859 h 6436659"/>
                <a:gd name="connsiteX50" fmla="*/ 8965 w 3173506"/>
                <a:gd name="connsiteY50" fmla="*/ 3146612 h 6436659"/>
                <a:gd name="connsiteX51" fmla="*/ 53789 w 3173506"/>
                <a:gd name="connsiteY51" fmla="*/ 3182471 h 6436659"/>
                <a:gd name="connsiteX52" fmla="*/ 53789 w 3173506"/>
                <a:gd name="connsiteY52" fmla="*/ 3182471 h 6436659"/>
                <a:gd name="connsiteX53" fmla="*/ 44824 w 3173506"/>
                <a:gd name="connsiteY53" fmla="*/ 3236259 h 6436659"/>
                <a:gd name="connsiteX54" fmla="*/ 107577 w 3173506"/>
                <a:gd name="connsiteY54" fmla="*/ 3361765 h 6436659"/>
                <a:gd name="connsiteX55" fmla="*/ 161365 w 3173506"/>
                <a:gd name="connsiteY55" fmla="*/ 3469341 h 6436659"/>
                <a:gd name="connsiteX56" fmla="*/ 206189 w 3173506"/>
                <a:gd name="connsiteY56" fmla="*/ 3603812 h 6436659"/>
                <a:gd name="connsiteX57" fmla="*/ 215153 w 3173506"/>
                <a:gd name="connsiteY57" fmla="*/ 3684494 h 6436659"/>
                <a:gd name="connsiteX58" fmla="*/ 385483 w 3173506"/>
                <a:gd name="connsiteY58" fmla="*/ 3765177 h 6436659"/>
                <a:gd name="connsiteX59" fmla="*/ 466165 w 3173506"/>
                <a:gd name="connsiteY59" fmla="*/ 3792071 h 6436659"/>
                <a:gd name="connsiteX60" fmla="*/ 448236 w 3173506"/>
                <a:gd name="connsiteY60" fmla="*/ 3827930 h 6436659"/>
                <a:gd name="connsiteX61" fmla="*/ 609600 w 3173506"/>
                <a:gd name="connsiteY61" fmla="*/ 4007224 h 6436659"/>
                <a:gd name="connsiteX62" fmla="*/ 636494 w 3173506"/>
                <a:gd name="connsiteY62" fmla="*/ 4061012 h 6436659"/>
                <a:gd name="connsiteX63" fmla="*/ 654424 w 3173506"/>
                <a:gd name="connsiteY63" fmla="*/ 4267200 h 6436659"/>
                <a:gd name="connsiteX64" fmla="*/ 654424 w 3173506"/>
                <a:gd name="connsiteY64" fmla="*/ 4365812 h 6436659"/>
                <a:gd name="connsiteX65" fmla="*/ 1219200 w 3173506"/>
                <a:gd name="connsiteY65" fmla="*/ 4724400 h 6436659"/>
                <a:gd name="connsiteX66" fmla="*/ 1595718 w 3173506"/>
                <a:gd name="connsiteY66" fmla="*/ 6436659 h 6436659"/>
                <a:gd name="connsiteX67" fmla="*/ 1828800 w 3173506"/>
                <a:gd name="connsiteY67" fmla="*/ 6320118 h 6436659"/>
                <a:gd name="connsiteX68" fmla="*/ 1909483 w 3173506"/>
                <a:gd name="connsiteY68" fmla="*/ 6302189 h 6436659"/>
                <a:gd name="connsiteX69" fmla="*/ 2061883 w 3173506"/>
                <a:gd name="connsiteY69" fmla="*/ 6051177 h 6436659"/>
                <a:gd name="connsiteX70" fmla="*/ 2178424 w 3173506"/>
                <a:gd name="connsiteY70" fmla="*/ 5818094 h 6436659"/>
                <a:gd name="connsiteX71" fmla="*/ 2160494 w 3173506"/>
                <a:gd name="connsiteY71" fmla="*/ 5719483 h 6436659"/>
                <a:gd name="connsiteX72" fmla="*/ 2169459 w 3173506"/>
                <a:gd name="connsiteY72" fmla="*/ 5620871 h 6436659"/>
                <a:gd name="connsiteX73" fmla="*/ 2043953 w 3173506"/>
                <a:gd name="connsiteY73" fmla="*/ 5280212 h 6436659"/>
                <a:gd name="connsiteX74" fmla="*/ 2043953 w 3173506"/>
                <a:gd name="connsiteY74" fmla="*/ 5280212 h 6436659"/>
                <a:gd name="connsiteX75" fmla="*/ 2151530 w 3173506"/>
                <a:gd name="connsiteY75" fmla="*/ 5091953 h 6436659"/>
                <a:gd name="connsiteX76" fmla="*/ 2366683 w 3173506"/>
                <a:gd name="connsiteY76" fmla="*/ 5020236 h 6436659"/>
                <a:gd name="connsiteX77" fmla="*/ 2438400 w 3173506"/>
                <a:gd name="connsiteY77" fmla="*/ 4921624 h 6436659"/>
                <a:gd name="connsiteX78" fmla="*/ 2438400 w 3173506"/>
                <a:gd name="connsiteY78" fmla="*/ 4831977 h 6436659"/>
                <a:gd name="connsiteX79" fmla="*/ 2501153 w 3173506"/>
                <a:gd name="connsiteY79" fmla="*/ 4840941 h 6436659"/>
                <a:gd name="connsiteX80" fmla="*/ 2572871 w 3173506"/>
                <a:gd name="connsiteY80" fmla="*/ 4805083 h 6436659"/>
                <a:gd name="connsiteX81" fmla="*/ 2599765 w 3173506"/>
                <a:gd name="connsiteY81" fmla="*/ 4706471 h 6436659"/>
                <a:gd name="connsiteX82" fmla="*/ 2832847 w 3173506"/>
                <a:gd name="connsiteY82" fmla="*/ 4580965 h 6436659"/>
                <a:gd name="connsiteX83" fmla="*/ 3155577 w 3173506"/>
                <a:gd name="connsiteY83" fmla="*/ 4437530 h 6436659"/>
                <a:gd name="connsiteX84" fmla="*/ 3173506 w 3173506"/>
                <a:gd name="connsiteY84" fmla="*/ 4303059 h 6436659"/>
                <a:gd name="connsiteX85" fmla="*/ 3101789 w 3173506"/>
                <a:gd name="connsiteY85" fmla="*/ 4231341 h 6436659"/>
                <a:gd name="connsiteX86" fmla="*/ 3101789 w 3173506"/>
                <a:gd name="connsiteY86" fmla="*/ 4069977 h 6436659"/>
                <a:gd name="connsiteX87" fmla="*/ 3110753 w 3173506"/>
                <a:gd name="connsiteY87" fmla="*/ 3971365 h 6436659"/>
                <a:gd name="connsiteX88" fmla="*/ 3137647 w 3173506"/>
                <a:gd name="connsiteY88" fmla="*/ 3872753 h 6436659"/>
                <a:gd name="connsiteX89" fmla="*/ 3137647 w 3173506"/>
                <a:gd name="connsiteY89" fmla="*/ 3836894 h 6436659"/>
                <a:gd name="connsiteX90" fmla="*/ 3048000 w 3173506"/>
                <a:gd name="connsiteY90" fmla="*/ 3810000 h 6436659"/>
                <a:gd name="connsiteX91" fmla="*/ 2994212 w 3173506"/>
                <a:gd name="connsiteY91" fmla="*/ 3756212 h 6436659"/>
                <a:gd name="connsiteX92" fmla="*/ 2904565 w 3173506"/>
                <a:gd name="connsiteY92" fmla="*/ 3675530 h 6436659"/>
                <a:gd name="connsiteX93" fmla="*/ 2814918 w 3173506"/>
                <a:gd name="connsiteY93" fmla="*/ 3675530 h 6436659"/>
                <a:gd name="connsiteX94" fmla="*/ 2841812 w 3173506"/>
                <a:gd name="connsiteY94" fmla="*/ 3558989 h 6436659"/>
                <a:gd name="connsiteX95" fmla="*/ 2832847 w 3173506"/>
                <a:gd name="connsiteY95" fmla="*/ 3451412 h 6436659"/>
                <a:gd name="connsiteX96" fmla="*/ 2805953 w 3173506"/>
                <a:gd name="connsiteY96" fmla="*/ 3406589 h 6436659"/>
                <a:gd name="connsiteX97" fmla="*/ 2814918 w 3173506"/>
                <a:gd name="connsiteY97" fmla="*/ 3370730 h 6436659"/>
                <a:gd name="connsiteX98" fmla="*/ 2770094 w 3173506"/>
                <a:gd name="connsiteY98" fmla="*/ 3299012 h 6436659"/>
                <a:gd name="connsiteX99" fmla="*/ 2707341 w 3173506"/>
                <a:gd name="connsiteY99" fmla="*/ 3299012 h 6436659"/>
                <a:gd name="connsiteX100" fmla="*/ 2671483 w 3173506"/>
                <a:gd name="connsiteY100" fmla="*/ 3343836 h 6436659"/>
                <a:gd name="connsiteX101" fmla="*/ 2653553 w 3173506"/>
                <a:gd name="connsiteY101" fmla="*/ 3388659 h 6436659"/>
                <a:gd name="connsiteX102" fmla="*/ 2599765 w 3173506"/>
                <a:gd name="connsiteY102" fmla="*/ 3415553 h 6436659"/>
                <a:gd name="connsiteX103" fmla="*/ 2599765 w 3173506"/>
                <a:gd name="connsiteY103" fmla="*/ 3415553 h 6436659"/>
                <a:gd name="connsiteX104" fmla="*/ 2492189 w 3173506"/>
                <a:gd name="connsiteY104" fmla="*/ 3370730 h 6436659"/>
                <a:gd name="connsiteX105" fmla="*/ 2528047 w 3173506"/>
                <a:gd name="connsiteY105" fmla="*/ 3316941 h 6436659"/>
                <a:gd name="connsiteX106" fmla="*/ 2537012 w 3173506"/>
                <a:gd name="connsiteY106" fmla="*/ 3254189 h 6436659"/>
                <a:gd name="connsiteX107" fmla="*/ 2519083 w 3173506"/>
                <a:gd name="connsiteY107" fmla="*/ 3218330 h 6436659"/>
                <a:gd name="connsiteX108" fmla="*/ 2438400 w 3173506"/>
                <a:gd name="connsiteY108" fmla="*/ 3245224 h 6436659"/>
                <a:gd name="connsiteX109" fmla="*/ 2402541 w 3173506"/>
                <a:gd name="connsiteY109" fmla="*/ 3245224 h 6436659"/>
                <a:gd name="connsiteX110" fmla="*/ 2402541 w 3173506"/>
                <a:gd name="connsiteY110" fmla="*/ 3245224 h 6436659"/>
                <a:gd name="connsiteX111" fmla="*/ 2187389 w 3173506"/>
                <a:gd name="connsiteY111" fmla="*/ 3200400 h 6436659"/>
                <a:gd name="connsiteX112" fmla="*/ 1963271 w 3173506"/>
                <a:gd name="connsiteY112" fmla="*/ 2931459 h 6436659"/>
                <a:gd name="connsiteX113" fmla="*/ 2008094 w 3173506"/>
                <a:gd name="connsiteY113" fmla="*/ 2788024 h 6436659"/>
                <a:gd name="connsiteX114" fmla="*/ 2017059 w 3173506"/>
                <a:gd name="connsiteY114" fmla="*/ 2734236 h 6436659"/>
                <a:gd name="connsiteX115" fmla="*/ 2026024 w 3173506"/>
                <a:gd name="connsiteY115" fmla="*/ 2671483 h 6436659"/>
                <a:gd name="connsiteX116" fmla="*/ 2277036 w 3173506"/>
                <a:gd name="connsiteY116" fmla="*/ 2519083 h 6436659"/>
                <a:gd name="connsiteX117" fmla="*/ 2438400 w 3173506"/>
                <a:gd name="connsiteY117" fmla="*/ 2402541 h 6436659"/>
                <a:gd name="connsiteX118" fmla="*/ 2590800 w 3173506"/>
                <a:gd name="connsiteY118" fmla="*/ 2241177 h 6436659"/>
                <a:gd name="connsiteX119" fmla="*/ 2653553 w 3173506"/>
                <a:gd name="connsiteY119" fmla="*/ 2106706 h 6436659"/>
                <a:gd name="connsiteX120" fmla="*/ 2689412 w 3173506"/>
                <a:gd name="connsiteY120" fmla="*/ 2017059 h 6436659"/>
                <a:gd name="connsiteX121" fmla="*/ 2734236 w 3173506"/>
                <a:gd name="connsiteY121" fmla="*/ 1972236 h 6436659"/>
                <a:gd name="connsiteX122" fmla="*/ 2832847 w 3173506"/>
                <a:gd name="connsiteY122" fmla="*/ 1792941 h 6436659"/>
                <a:gd name="connsiteX123" fmla="*/ 2796989 w 3173506"/>
                <a:gd name="connsiteY123" fmla="*/ 1703294 h 6436659"/>
                <a:gd name="connsiteX124" fmla="*/ 2779059 w 3173506"/>
                <a:gd name="connsiteY124" fmla="*/ 1640541 h 6436659"/>
                <a:gd name="connsiteX125" fmla="*/ 2779059 w 3173506"/>
                <a:gd name="connsiteY125" fmla="*/ 1506071 h 6436659"/>
                <a:gd name="connsiteX126" fmla="*/ 2770094 w 3173506"/>
                <a:gd name="connsiteY126" fmla="*/ 1416424 h 6436659"/>
                <a:gd name="connsiteX127" fmla="*/ 2698377 w 3173506"/>
                <a:gd name="connsiteY127" fmla="*/ 1371600 h 6436659"/>
                <a:gd name="connsiteX128" fmla="*/ 2626659 w 3173506"/>
                <a:gd name="connsiteY128" fmla="*/ 1326777 h 6436659"/>
                <a:gd name="connsiteX129" fmla="*/ 2581836 w 3173506"/>
                <a:gd name="connsiteY129" fmla="*/ 1290918 h 6436659"/>
                <a:gd name="connsiteX130" fmla="*/ 2590800 w 3173506"/>
                <a:gd name="connsiteY130" fmla="*/ 1246094 h 6436659"/>
                <a:gd name="connsiteX131" fmla="*/ 2510118 w 3173506"/>
                <a:gd name="connsiteY131" fmla="*/ 1246094 h 6436659"/>
                <a:gd name="connsiteX132" fmla="*/ 2474259 w 3173506"/>
                <a:gd name="connsiteY132" fmla="*/ 1201271 h 6436659"/>
                <a:gd name="connsiteX133" fmla="*/ 2411506 w 3173506"/>
                <a:gd name="connsiteY133" fmla="*/ 1102659 h 6436659"/>
                <a:gd name="connsiteX134" fmla="*/ 2339789 w 3173506"/>
                <a:gd name="connsiteY134" fmla="*/ 1075765 h 6436659"/>
                <a:gd name="connsiteX135" fmla="*/ 2303930 w 3173506"/>
                <a:gd name="connsiteY135" fmla="*/ 986118 h 6436659"/>
                <a:gd name="connsiteX136" fmla="*/ 2330824 w 3173506"/>
                <a:gd name="connsiteY136" fmla="*/ 896471 h 6436659"/>
                <a:gd name="connsiteX137" fmla="*/ 2321859 w 3173506"/>
                <a:gd name="connsiteY137" fmla="*/ 762000 h 6436659"/>
                <a:gd name="connsiteX138" fmla="*/ 2393577 w 3173506"/>
                <a:gd name="connsiteY138" fmla="*/ 690283 h 6436659"/>
                <a:gd name="connsiteX139" fmla="*/ 2492189 w 3173506"/>
                <a:gd name="connsiteY139" fmla="*/ 618565 h 6436659"/>
                <a:gd name="connsiteX140" fmla="*/ 2545977 w 3173506"/>
                <a:gd name="connsiteY140" fmla="*/ 591671 h 6436659"/>
                <a:gd name="connsiteX141" fmla="*/ 2599765 w 3173506"/>
                <a:gd name="connsiteY141" fmla="*/ 591671 h 6436659"/>
                <a:gd name="connsiteX142" fmla="*/ 2626659 w 3173506"/>
                <a:gd name="connsiteY142" fmla="*/ 493059 h 6436659"/>
                <a:gd name="connsiteX143" fmla="*/ 2707341 w 3173506"/>
                <a:gd name="connsiteY143" fmla="*/ 367553 h 6436659"/>
                <a:gd name="connsiteX144" fmla="*/ 2770094 w 3173506"/>
                <a:gd name="connsiteY144" fmla="*/ 242047 h 6436659"/>
                <a:gd name="connsiteX145" fmla="*/ 2823883 w 3173506"/>
                <a:gd name="connsiteY145" fmla="*/ 197224 h 6436659"/>
                <a:gd name="connsiteX146" fmla="*/ 2832847 w 3173506"/>
                <a:gd name="connsiteY146" fmla="*/ 107577 h 6436659"/>
                <a:gd name="connsiteX147" fmla="*/ 2814918 w 3173506"/>
                <a:gd name="connsiteY147" fmla="*/ 17930 h 6436659"/>
                <a:gd name="connsiteX148" fmla="*/ 2680447 w 3173506"/>
                <a:gd name="connsiteY148" fmla="*/ 8965 h 6436659"/>
                <a:gd name="connsiteX149" fmla="*/ 2626659 w 3173506"/>
                <a:gd name="connsiteY149" fmla="*/ 80683 h 6436659"/>
                <a:gd name="connsiteX150" fmla="*/ 2554941 w 3173506"/>
                <a:gd name="connsiteY150" fmla="*/ 143436 h 6436659"/>
                <a:gd name="connsiteX151" fmla="*/ 2402541 w 3173506"/>
                <a:gd name="connsiteY151" fmla="*/ 197224 h 6436659"/>
                <a:gd name="connsiteX152" fmla="*/ 2375647 w 3173506"/>
                <a:gd name="connsiteY152" fmla="*/ 286871 h 6436659"/>
                <a:gd name="connsiteX153" fmla="*/ 2268071 w 3173506"/>
                <a:gd name="connsiteY153" fmla="*/ 358589 h 6436659"/>
                <a:gd name="connsiteX154" fmla="*/ 2187389 w 3173506"/>
                <a:gd name="connsiteY154" fmla="*/ 286871 h 6436659"/>
                <a:gd name="connsiteX155" fmla="*/ 2187389 w 3173506"/>
                <a:gd name="connsiteY155" fmla="*/ 197224 h 6436659"/>
                <a:gd name="connsiteX156" fmla="*/ 2223247 w 3173506"/>
                <a:gd name="connsiteY156" fmla="*/ 125506 h 6436659"/>
                <a:gd name="connsiteX157" fmla="*/ 2205318 w 3173506"/>
                <a:gd name="connsiteY157" fmla="*/ 80683 h 6436659"/>
                <a:gd name="connsiteX158" fmla="*/ 2133600 w 3173506"/>
                <a:gd name="connsiteY158" fmla="*/ 98612 h 6436659"/>
                <a:gd name="connsiteX159" fmla="*/ 2133600 w 3173506"/>
                <a:gd name="connsiteY159" fmla="*/ 17930 h 6436659"/>
                <a:gd name="connsiteX160" fmla="*/ 1084730 w 3173506"/>
                <a:gd name="connsiteY160" fmla="*/ 0 h 6436659"/>
                <a:gd name="connsiteX161" fmla="*/ 1066800 w 3173506"/>
                <a:gd name="connsiteY161" fmla="*/ 62753 h 6436659"/>
                <a:gd name="connsiteX162" fmla="*/ 878541 w 3173506"/>
                <a:gd name="connsiteY162" fmla="*/ 107577 h 6436659"/>
                <a:gd name="connsiteX0" fmla="*/ 878541 w 3173506"/>
                <a:gd name="connsiteY0" fmla="*/ 131557 h 6460639"/>
                <a:gd name="connsiteX1" fmla="*/ 887506 w 3173506"/>
                <a:gd name="connsiteY1" fmla="*/ 203274 h 6460639"/>
                <a:gd name="connsiteX2" fmla="*/ 905436 w 3173506"/>
                <a:gd name="connsiteY2" fmla="*/ 239133 h 6460639"/>
                <a:gd name="connsiteX3" fmla="*/ 869577 w 3173506"/>
                <a:gd name="connsiteY3" fmla="*/ 283957 h 6460639"/>
                <a:gd name="connsiteX4" fmla="*/ 824753 w 3173506"/>
                <a:gd name="connsiteY4" fmla="*/ 283957 h 6460639"/>
                <a:gd name="connsiteX5" fmla="*/ 797859 w 3173506"/>
                <a:gd name="connsiteY5" fmla="*/ 283957 h 6460639"/>
                <a:gd name="connsiteX6" fmla="*/ 753036 w 3173506"/>
                <a:gd name="connsiteY6" fmla="*/ 310851 h 6460639"/>
                <a:gd name="connsiteX7" fmla="*/ 753036 w 3173506"/>
                <a:gd name="connsiteY7" fmla="*/ 364639 h 6460639"/>
                <a:gd name="connsiteX8" fmla="*/ 726141 w 3173506"/>
                <a:gd name="connsiteY8" fmla="*/ 445321 h 6460639"/>
                <a:gd name="connsiteX9" fmla="*/ 654424 w 3173506"/>
                <a:gd name="connsiteY9" fmla="*/ 481180 h 6460639"/>
                <a:gd name="connsiteX10" fmla="*/ 600636 w 3173506"/>
                <a:gd name="connsiteY10" fmla="*/ 526004 h 6460639"/>
                <a:gd name="connsiteX11" fmla="*/ 510989 w 3173506"/>
                <a:gd name="connsiteY11" fmla="*/ 570827 h 6460639"/>
                <a:gd name="connsiteX12" fmla="*/ 519953 w 3173506"/>
                <a:gd name="connsiteY12" fmla="*/ 606686 h 6460639"/>
                <a:gd name="connsiteX13" fmla="*/ 699247 w 3173506"/>
                <a:gd name="connsiteY13" fmla="*/ 651510 h 6460639"/>
                <a:gd name="connsiteX14" fmla="*/ 663389 w 3173506"/>
                <a:gd name="connsiteY14" fmla="*/ 785980 h 6460639"/>
                <a:gd name="connsiteX15" fmla="*/ 636494 w 3173506"/>
                <a:gd name="connsiteY15" fmla="*/ 848733 h 6460639"/>
                <a:gd name="connsiteX16" fmla="*/ 609600 w 3173506"/>
                <a:gd name="connsiteY16" fmla="*/ 866663 h 6460639"/>
                <a:gd name="connsiteX17" fmla="*/ 618565 w 3173506"/>
                <a:gd name="connsiteY17" fmla="*/ 893557 h 6460639"/>
                <a:gd name="connsiteX18" fmla="*/ 636494 w 3173506"/>
                <a:gd name="connsiteY18" fmla="*/ 956310 h 6460639"/>
                <a:gd name="connsiteX19" fmla="*/ 600636 w 3173506"/>
                <a:gd name="connsiteY19" fmla="*/ 1019063 h 6460639"/>
                <a:gd name="connsiteX20" fmla="*/ 591671 w 3173506"/>
                <a:gd name="connsiteY20" fmla="*/ 1207321 h 6460639"/>
                <a:gd name="connsiteX21" fmla="*/ 582706 w 3173506"/>
                <a:gd name="connsiteY21" fmla="*/ 1323863 h 6460639"/>
                <a:gd name="connsiteX22" fmla="*/ 627530 w 3173506"/>
                <a:gd name="connsiteY22" fmla="*/ 1359721 h 6460639"/>
                <a:gd name="connsiteX23" fmla="*/ 627530 w 3173506"/>
                <a:gd name="connsiteY23" fmla="*/ 1359721 h 6460639"/>
                <a:gd name="connsiteX24" fmla="*/ 663389 w 3173506"/>
                <a:gd name="connsiteY24" fmla="*/ 1503157 h 6460639"/>
                <a:gd name="connsiteX25" fmla="*/ 663389 w 3173506"/>
                <a:gd name="connsiteY25" fmla="*/ 1503157 h 6460639"/>
                <a:gd name="connsiteX26" fmla="*/ 636494 w 3173506"/>
                <a:gd name="connsiteY26" fmla="*/ 1619698 h 6460639"/>
                <a:gd name="connsiteX27" fmla="*/ 618565 w 3173506"/>
                <a:gd name="connsiteY27" fmla="*/ 1700380 h 6460639"/>
                <a:gd name="connsiteX28" fmla="*/ 663389 w 3173506"/>
                <a:gd name="connsiteY28" fmla="*/ 1772098 h 6460639"/>
                <a:gd name="connsiteX29" fmla="*/ 672353 w 3173506"/>
                <a:gd name="connsiteY29" fmla="*/ 1816921 h 6460639"/>
                <a:gd name="connsiteX30" fmla="*/ 681318 w 3173506"/>
                <a:gd name="connsiteY30" fmla="*/ 1852780 h 6460639"/>
                <a:gd name="connsiteX31" fmla="*/ 663389 w 3173506"/>
                <a:gd name="connsiteY31" fmla="*/ 1915533 h 6460639"/>
                <a:gd name="connsiteX32" fmla="*/ 636494 w 3173506"/>
                <a:gd name="connsiteY32" fmla="*/ 1951392 h 6460639"/>
                <a:gd name="connsiteX33" fmla="*/ 627530 w 3173506"/>
                <a:gd name="connsiteY33" fmla="*/ 2076898 h 6460639"/>
                <a:gd name="connsiteX34" fmla="*/ 573741 w 3173506"/>
                <a:gd name="connsiteY34" fmla="*/ 2076898 h 6460639"/>
                <a:gd name="connsiteX35" fmla="*/ 609600 w 3173506"/>
                <a:gd name="connsiteY35" fmla="*/ 2220333 h 6460639"/>
                <a:gd name="connsiteX36" fmla="*/ 609600 w 3173506"/>
                <a:gd name="connsiteY36" fmla="*/ 2274121 h 6460639"/>
                <a:gd name="connsiteX37" fmla="*/ 564777 w 3173506"/>
                <a:gd name="connsiteY37" fmla="*/ 2318945 h 6460639"/>
                <a:gd name="connsiteX38" fmla="*/ 582706 w 3173506"/>
                <a:gd name="connsiteY38" fmla="*/ 2363769 h 6460639"/>
                <a:gd name="connsiteX39" fmla="*/ 493059 w 3173506"/>
                <a:gd name="connsiteY39" fmla="*/ 2435486 h 6460639"/>
                <a:gd name="connsiteX40" fmla="*/ 439271 w 3173506"/>
                <a:gd name="connsiteY40" fmla="*/ 2489274 h 6460639"/>
                <a:gd name="connsiteX41" fmla="*/ 376518 w 3173506"/>
                <a:gd name="connsiteY41" fmla="*/ 2552027 h 6460639"/>
                <a:gd name="connsiteX42" fmla="*/ 259977 w 3173506"/>
                <a:gd name="connsiteY42" fmla="*/ 2569957 h 6460639"/>
                <a:gd name="connsiteX43" fmla="*/ 233083 w 3173506"/>
                <a:gd name="connsiteY43" fmla="*/ 2668569 h 6460639"/>
                <a:gd name="connsiteX44" fmla="*/ 233083 w 3173506"/>
                <a:gd name="connsiteY44" fmla="*/ 2722357 h 6460639"/>
                <a:gd name="connsiteX45" fmla="*/ 206189 w 3173506"/>
                <a:gd name="connsiteY45" fmla="*/ 2794074 h 6460639"/>
                <a:gd name="connsiteX46" fmla="*/ 98612 w 3173506"/>
                <a:gd name="connsiteY46" fmla="*/ 2794074 h 6460639"/>
                <a:gd name="connsiteX47" fmla="*/ 0 w 3173506"/>
                <a:gd name="connsiteY47" fmla="*/ 2892686 h 6460639"/>
                <a:gd name="connsiteX48" fmla="*/ 17930 w 3173506"/>
                <a:gd name="connsiteY48" fmla="*/ 3018192 h 6460639"/>
                <a:gd name="connsiteX49" fmla="*/ 8965 w 3173506"/>
                <a:gd name="connsiteY49" fmla="*/ 3107839 h 6460639"/>
                <a:gd name="connsiteX50" fmla="*/ 8965 w 3173506"/>
                <a:gd name="connsiteY50" fmla="*/ 3170592 h 6460639"/>
                <a:gd name="connsiteX51" fmla="*/ 53789 w 3173506"/>
                <a:gd name="connsiteY51" fmla="*/ 3206451 h 6460639"/>
                <a:gd name="connsiteX52" fmla="*/ 53789 w 3173506"/>
                <a:gd name="connsiteY52" fmla="*/ 3206451 h 6460639"/>
                <a:gd name="connsiteX53" fmla="*/ 44824 w 3173506"/>
                <a:gd name="connsiteY53" fmla="*/ 3260239 h 6460639"/>
                <a:gd name="connsiteX54" fmla="*/ 107577 w 3173506"/>
                <a:gd name="connsiteY54" fmla="*/ 3385745 h 6460639"/>
                <a:gd name="connsiteX55" fmla="*/ 161365 w 3173506"/>
                <a:gd name="connsiteY55" fmla="*/ 3493321 h 6460639"/>
                <a:gd name="connsiteX56" fmla="*/ 206189 w 3173506"/>
                <a:gd name="connsiteY56" fmla="*/ 3627792 h 6460639"/>
                <a:gd name="connsiteX57" fmla="*/ 215153 w 3173506"/>
                <a:gd name="connsiteY57" fmla="*/ 3708474 h 6460639"/>
                <a:gd name="connsiteX58" fmla="*/ 385483 w 3173506"/>
                <a:gd name="connsiteY58" fmla="*/ 3789157 h 6460639"/>
                <a:gd name="connsiteX59" fmla="*/ 466165 w 3173506"/>
                <a:gd name="connsiteY59" fmla="*/ 3816051 h 6460639"/>
                <a:gd name="connsiteX60" fmla="*/ 448236 w 3173506"/>
                <a:gd name="connsiteY60" fmla="*/ 3851910 h 6460639"/>
                <a:gd name="connsiteX61" fmla="*/ 609600 w 3173506"/>
                <a:gd name="connsiteY61" fmla="*/ 4031204 h 6460639"/>
                <a:gd name="connsiteX62" fmla="*/ 636494 w 3173506"/>
                <a:gd name="connsiteY62" fmla="*/ 4084992 h 6460639"/>
                <a:gd name="connsiteX63" fmla="*/ 654424 w 3173506"/>
                <a:gd name="connsiteY63" fmla="*/ 4291180 h 6460639"/>
                <a:gd name="connsiteX64" fmla="*/ 654424 w 3173506"/>
                <a:gd name="connsiteY64" fmla="*/ 4389792 h 6460639"/>
                <a:gd name="connsiteX65" fmla="*/ 1219200 w 3173506"/>
                <a:gd name="connsiteY65" fmla="*/ 4748380 h 6460639"/>
                <a:gd name="connsiteX66" fmla="*/ 1595718 w 3173506"/>
                <a:gd name="connsiteY66" fmla="*/ 6460639 h 6460639"/>
                <a:gd name="connsiteX67" fmla="*/ 1828800 w 3173506"/>
                <a:gd name="connsiteY67" fmla="*/ 6344098 h 6460639"/>
                <a:gd name="connsiteX68" fmla="*/ 1909483 w 3173506"/>
                <a:gd name="connsiteY68" fmla="*/ 6326169 h 6460639"/>
                <a:gd name="connsiteX69" fmla="*/ 2061883 w 3173506"/>
                <a:gd name="connsiteY69" fmla="*/ 6075157 h 6460639"/>
                <a:gd name="connsiteX70" fmla="*/ 2178424 w 3173506"/>
                <a:gd name="connsiteY70" fmla="*/ 5842074 h 6460639"/>
                <a:gd name="connsiteX71" fmla="*/ 2160494 w 3173506"/>
                <a:gd name="connsiteY71" fmla="*/ 5743463 h 6460639"/>
                <a:gd name="connsiteX72" fmla="*/ 2169459 w 3173506"/>
                <a:gd name="connsiteY72" fmla="*/ 5644851 h 6460639"/>
                <a:gd name="connsiteX73" fmla="*/ 2043953 w 3173506"/>
                <a:gd name="connsiteY73" fmla="*/ 5304192 h 6460639"/>
                <a:gd name="connsiteX74" fmla="*/ 2043953 w 3173506"/>
                <a:gd name="connsiteY74" fmla="*/ 5304192 h 6460639"/>
                <a:gd name="connsiteX75" fmla="*/ 2151530 w 3173506"/>
                <a:gd name="connsiteY75" fmla="*/ 5115933 h 6460639"/>
                <a:gd name="connsiteX76" fmla="*/ 2366683 w 3173506"/>
                <a:gd name="connsiteY76" fmla="*/ 5044216 h 6460639"/>
                <a:gd name="connsiteX77" fmla="*/ 2438400 w 3173506"/>
                <a:gd name="connsiteY77" fmla="*/ 4945604 h 6460639"/>
                <a:gd name="connsiteX78" fmla="*/ 2438400 w 3173506"/>
                <a:gd name="connsiteY78" fmla="*/ 4855957 h 6460639"/>
                <a:gd name="connsiteX79" fmla="*/ 2501153 w 3173506"/>
                <a:gd name="connsiteY79" fmla="*/ 4864921 h 6460639"/>
                <a:gd name="connsiteX80" fmla="*/ 2572871 w 3173506"/>
                <a:gd name="connsiteY80" fmla="*/ 4829063 h 6460639"/>
                <a:gd name="connsiteX81" fmla="*/ 2599765 w 3173506"/>
                <a:gd name="connsiteY81" fmla="*/ 4730451 h 6460639"/>
                <a:gd name="connsiteX82" fmla="*/ 2832847 w 3173506"/>
                <a:gd name="connsiteY82" fmla="*/ 4604945 h 6460639"/>
                <a:gd name="connsiteX83" fmla="*/ 3155577 w 3173506"/>
                <a:gd name="connsiteY83" fmla="*/ 4461510 h 6460639"/>
                <a:gd name="connsiteX84" fmla="*/ 3173506 w 3173506"/>
                <a:gd name="connsiteY84" fmla="*/ 4327039 h 6460639"/>
                <a:gd name="connsiteX85" fmla="*/ 3101789 w 3173506"/>
                <a:gd name="connsiteY85" fmla="*/ 4255321 h 6460639"/>
                <a:gd name="connsiteX86" fmla="*/ 3101789 w 3173506"/>
                <a:gd name="connsiteY86" fmla="*/ 4093957 h 6460639"/>
                <a:gd name="connsiteX87" fmla="*/ 3110753 w 3173506"/>
                <a:gd name="connsiteY87" fmla="*/ 3995345 h 6460639"/>
                <a:gd name="connsiteX88" fmla="*/ 3137647 w 3173506"/>
                <a:gd name="connsiteY88" fmla="*/ 3896733 h 6460639"/>
                <a:gd name="connsiteX89" fmla="*/ 3137647 w 3173506"/>
                <a:gd name="connsiteY89" fmla="*/ 3860874 h 6460639"/>
                <a:gd name="connsiteX90" fmla="*/ 3048000 w 3173506"/>
                <a:gd name="connsiteY90" fmla="*/ 3833980 h 6460639"/>
                <a:gd name="connsiteX91" fmla="*/ 2994212 w 3173506"/>
                <a:gd name="connsiteY91" fmla="*/ 3780192 h 6460639"/>
                <a:gd name="connsiteX92" fmla="*/ 2904565 w 3173506"/>
                <a:gd name="connsiteY92" fmla="*/ 3699510 h 6460639"/>
                <a:gd name="connsiteX93" fmla="*/ 2814918 w 3173506"/>
                <a:gd name="connsiteY93" fmla="*/ 3699510 h 6460639"/>
                <a:gd name="connsiteX94" fmla="*/ 2841812 w 3173506"/>
                <a:gd name="connsiteY94" fmla="*/ 3582969 h 6460639"/>
                <a:gd name="connsiteX95" fmla="*/ 2832847 w 3173506"/>
                <a:gd name="connsiteY95" fmla="*/ 3475392 h 6460639"/>
                <a:gd name="connsiteX96" fmla="*/ 2805953 w 3173506"/>
                <a:gd name="connsiteY96" fmla="*/ 3430569 h 6460639"/>
                <a:gd name="connsiteX97" fmla="*/ 2814918 w 3173506"/>
                <a:gd name="connsiteY97" fmla="*/ 3394710 h 6460639"/>
                <a:gd name="connsiteX98" fmla="*/ 2770094 w 3173506"/>
                <a:gd name="connsiteY98" fmla="*/ 3322992 h 6460639"/>
                <a:gd name="connsiteX99" fmla="*/ 2707341 w 3173506"/>
                <a:gd name="connsiteY99" fmla="*/ 3322992 h 6460639"/>
                <a:gd name="connsiteX100" fmla="*/ 2671483 w 3173506"/>
                <a:gd name="connsiteY100" fmla="*/ 3367816 h 6460639"/>
                <a:gd name="connsiteX101" fmla="*/ 2653553 w 3173506"/>
                <a:gd name="connsiteY101" fmla="*/ 3412639 h 6460639"/>
                <a:gd name="connsiteX102" fmla="*/ 2599765 w 3173506"/>
                <a:gd name="connsiteY102" fmla="*/ 3439533 h 6460639"/>
                <a:gd name="connsiteX103" fmla="*/ 2599765 w 3173506"/>
                <a:gd name="connsiteY103" fmla="*/ 3439533 h 6460639"/>
                <a:gd name="connsiteX104" fmla="*/ 2492189 w 3173506"/>
                <a:gd name="connsiteY104" fmla="*/ 3394710 h 6460639"/>
                <a:gd name="connsiteX105" fmla="*/ 2528047 w 3173506"/>
                <a:gd name="connsiteY105" fmla="*/ 3340921 h 6460639"/>
                <a:gd name="connsiteX106" fmla="*/ 2537012 w 3173506"/>
                <a:gd name="connsiteY106" fmla="*/ 3278169 h 6460639"/>
                <a:gd name="connsiteX107" fmla="*/ 2519083 w 3173506"/>
                <a:gd name="connsiteY107" fmla="*/ 3242310 h 6460639"/>
                <a:gd name="connsiteX108" fmla="*/ 2438400 w 3173506"/>
                <a:gd name="connsiteY108" fmla="*/ 3269204 h 6460639"/>
                <a:gd name="connsiteX109" fmla="*/ 2402541 w 3173506"/>
                <a:gd name="connsiteY109" fmla="*/ 3269204 h 6460639"/>
                <a:gd name="connsiteX110" fmla="*/ 2402541 w 3173506"/>
                <a:gd name="connsiteY110" fmla="*/ 3269204 h 6460639"/>
                <a:gd name="connsiteX111" fmla="*/ 2187389 w 3173506"/>
                <a:gd name="connsiteY111" fmla="*/ 3224380 h 6460639"/>
                <a:gd name="connsiteX112" fmla="*/ 1963271 w 3173506"/>
                <a:gd name="connsiteY112" fmla="*/ 2955439 h 6460639"/>
                <a:gd name="connsiteX113" fmla="*/ 2008094 w 3173506"/>
                <a:gd name="connsiteY113" fmla="*/ 2812004 h 6460639"/>
                <a:gd name="connsiteX114" fmla="*/ 2017059 w 3173506"/>
                <a:gd name="connsiteY114" fmla="*/ 2758216 h 6460639"/>
                <a:gd name="connsiteX115" fmla="*/ 2026024 w 3173506"/>
                <a:gd name="connsiteY115" fmla="*/ 2695463 h 6460639"/>
                <a:gd name="connsiteX116" fmla="*/ 2277036 w 3173506"/>
                <a:gd name="connsiteY116" fmla="*/ 2543063 h 6460639"/>
                <a:gd name="connsiteX117" fmla="*/ 2438400 w 3173506"/>
                <a:gd name="connsiteY117" fmla="*/ 2426521 h 6460639"/>
                <a:gd name="connsiteX118" fmla="*/ 2590800 w 3173506"/>
                <a:gd name="connsiteY118" fmla="*/ 2265157 h 6460639"/>
                <a:gd name="connsiteX119" fmla="*/ 2653553 w 3173506"/>
                <a:gd name="connsiteY119" fmla="*/ 2130686 h 6460639"/>
                <a:gd name="connsiteX120" fmla="*/ 2689412 w 3173506"/>
                <a:gd name="connsiteY120" fmla="*/ 2041039 h 6460639"/>
                <a:gd name="connsiteX121" fmla="*/ 2734236 w 3173506"/>
                <a:gd name="connsiteY121" fmla="*/ 1996216 h 6460639"/>
                <a:gd name="connsiteX122" fmla="*/ 2832847 w 3173506"/>
                <a:gd name="connsiteY122" fmla="*/ 1816921 h 6460639"/>
                <a:gd name="connsiteX123" fmla="*/ 2796989 w 3173506"/>
                <a:gd name="connsiteY123" fmla="*/ 1727274 h 6460639"/>
                <a:gd name="connsiteX124" fmla="*/ 2779059 w 3173506"/>
                <a:gd name="connsiteY124" fmla="*/ 1664521 h 6460639"/>
                <a:gd name="connsiteX125" fmla="*/ 2779059 w 3173506"/>
                <a:gd name="connsiteY125" fmla="*/ 1530051 h 6460639"/>
                <a:gd name="connsiteX126" fmla="*/ 2770094 w 3173506"/>
                <a:gd name="connsiteY126" fmla="*/ 1440404 h 6460639"/>
                <a:gd name="connsiteX127" fmla="*/ 2698377 w 3173506"/>
                <a:gd name="connsiteY127" fmla="*/ 1395580 h 6460639"/>
                <a:gd name="connsiteX128" fmla="*/ 2626659 w 3173506"/>
                <a:gd name="connsiteY128" fmla="*/ 1350757 h 6460639"/>
                <a:gd name="connsiteX129" fmla="*/ 2581836 w 3173506"/>
                <a:gd name="connsiteY129" fmla="*/ 1314898 h 6460639"/>
                <a:gd name="connsiteX130" fmla="*/ 2590800 w 3173506"/>
                <a:gd name="connsiteY130" fmla="*/ 1270074 h 6460639"/>
                <a:gd name="connsiteX131" fmla="*/ 2510118 w 3173506"/>
                <a:gd name="connsiteY131" fmla="*/ 1270074 h 6460639"/>
                <a:gd name="connsiteX132" fmla="*/ 2474259 w 3173506"/>
                <a:gd name="connsiteY132" fmla="*/ 1225251 h 6460639"/>
                <a:gd name="connsiteX133" fmla="*/ 2411506 w 3173506"/>
                <a:gd name="connsiteY133" fmla="*/ 1126639 h 6460639"/>
                <a:gd name="connsiteX134" fmla="*/ 2339789 w 3173506"/>
                <a:gd name="connsiteY134" fmla="*/ 1099745 h 6460639"/>
                <a:gd name="connsiteX135" fmla="*/ 2303930 w 3173506"/>
                <a:gd name="connsiteY135" fmla="*/ 1010098 h 6460639"/>
                <a:gd name="connsiteX136" fmla="*/ 2330824 w 3173506"/>
                <a:gd name="connsiteY136" fmla="*/ 920451 h 6460639"/>
                <a:gd name="connsiteX137" fmla="*/ 2321859 w 3173506"/>
                <a:gd name="connsiteY137" fmla="*/ 785980 h 6460639"/>
                <a:gd name="connsiteX138" fmla="*/ 2393577 w 3173506"/>
                <a:gd name="connsiteY138" fmla="*/ 714263 h 6460639"/>
                <a:gd name="connsiteX139" fmla="*/ 2492189 w 3173506"/>
                <a:gd name="connsiteY139" fmla="*/ 642545 h 6460639"/>
                <a:gd name="connsiteX140" fmla="*/ 2545977 w 3173506"/>
                <a:gd name="connsiteY140" fmla="*/ 615651 h 6460639"/>
                <a:gd name="connsiteX141" fmla="*/ 2599765 w 3173506"/>
                <a:gd name="connsiteY141" fmla="*/ 615651 h 6460639"/>
                <a:gd name="connsiteX142" fmla="*/ 2626659 w 3173506"/>
                <a:gd name="connsiteY142" fmla="*/ 517039 h 6460639"/>
                <a:gd name="connsiteX143" fmla="*/ 2707341 w 3173506"/>
                <a:gd name="connsiteY143" fmla="*/ 391533 h 6460639"/>
                <a:gd name="connsiteX144" fmla="*/ 2770094 w 3173506"/>
                <a:gd name="connsiteY144" fmla="*/ 266027 h 6460639"/>
                <a:gd name="connsiteX145" fmla="*/ 2823883 w 3173506"/>
                <a:gd name="connsiteY145" fmla="*/ 221204 h 6460639"/>
                <a:gd name="connsiteX146" fmla="*/ 2832847 w 3173506"/>
                <a:gd name="connsiteY146" fmla="*/ 131557 h 6460639"/>
                <a:gd name="connsiteX147" fmla="*/ 2833968 w 3173506"/>
                <a:gd name="connsiteY147" fmla="*/ 0 h 6460639"/>
                <a:gd name="connsiteX148" fmla="*/ 2680447 w 3173506"/>
                <a:gd name="connsiteY148" fmla="*/ 32945 h 6460639"/>
                <a:gd name="connsiteX149" fmla="*/ 2626659 w 3173506"/>
                <a:gd name="connsiteY149" fmla="*/ 104663 h 6460639"/>
                <a:gd name="connsiteX150" fmla="*/ 2554941 w 3173506"/>
                <a:gd name="connsiteY150" fmla="*/ 167416 h 6460639"/>
                <a:gd name="connsiteX151" fmla="*/ 2402541 w 3173506"/>
                <a:gd name="connsiteY151" fmla="*/ 221204 h 6460639"/>
                <a:gd name="connsiteX152" fmla="*/ 2375647 w 3173506"/>
                <a:gd name="connsiteY152" fmla="*/ 310851 h 6460639"/>
                <a:gd name="connsiteX153" fmla="*/ 2268071 w 3173506"/>
                <a:gd name="connsiteY153" fmla="*/ 382569 h 6460639"/>
                <a:gd name="connsiteX154" fmla="*/ 2187389 w 3173506"/>
                <a:gd name="connsiteY154" fmla="*/ 310851 h 6460639"/>
                <a:gd name="connsiteX155" fmla="*/ 2187389 w 3173506"/>
                <a:gd name="connsiteY155" fmla="*/ 221204 h 6460639"/>
                <a:gd name="connsiteX156" fmla="*/ 2223247 w 3173506"/>
                <a:gd name="connsiteY156" fmla="*/ 149486 h 6460639"/>
                <a:gd name="connsiteX157" fmla="*/ 2205318 w 3173506"/>
                <a:gd name="connsiteY157" fmla="*/ 104663 h 6460639"/>
                <a:gd name="connsiteX158" fmla="*/ 2133600 w 3173506"/>
                <a:gd name="connsiteY158" fmla="*/ 122592 h 6460639"/>
                <a:gd name="connsiteX159" fmla="*/ 2133600 w 3173506"/>
                <a:gd name="connsiteY159" fmla="*/ 41910 h 6460639"/>
                <a:gd name="connsiteX160" fmla="*/ 1084730 w 3173506"/>
                <a:gd name="connsiteY160" fmla="*/ 23980 h 6460639"/>
                <a:gd name="connsiteX161" fmla="*/ 1066800 w 3173506"/>
                <a:gd name="connsiteY161" fmla="*/ 86733 h 6460639"/>
                <a:gd name="connsiteX162" fmla="*/ 878541 w 3173506"/>
                <a:gd name="connsiteY162" fmla="*/ 131557 h 6460639"/>
                <a:gd name="connsiteX0" fmla="*/ 878541 w 3173506"/>
                <a:gd name="connsiteY0" fmla="*/ 155554 h 6484636"/>
                <a:gd name="connsiteX1" fmla="*/ 887506 w 3173506"/>
                <a:gd name="connsiteY1" fmla="*/ 227271 h 6484636"/>
                <a:gd name="connsiteX2" fmla="*/ 905436 w 3173506"/>
                <a:gd name="connsiteY2" fmla="*/ 263130 h 6484636"/>
                <a:gd name="connsiteX3" fmla="*/ 869577 w 3173506"/>
                <a:gd name="connsiteY3" fmla="*/ 307954 h 6484636"/>
                <a:gd name="connsiteX4" fmla="*/ 824753 w 3173506"/>
                <a:gd name="connsiteY4" fmla="*/ 307954 h 6484636"/>
                <a:gd name="connsiteX5" fmla="*/ 797859 w 3173506"/>
                <a:gd name="connsiteY5" fmla="*/ 307954 h 6484636"/>
                <a:gd name="connsiteX6" fmla="*/ 753036 w 3173506"/>
                <a:gd name="connsiteY6" fmla="*/ 334848 h 6484636"/>
                <a:gd name="connsiteX7" fmla="*/ 753036 w 3173506"/>
                <a:gd name="connsiteY7" fmla="*/ 388636 h 6484636"/>
                <a:gd name="connsiteX8" fmla="*/ 726141 w 3173506"/>
                <a:gd name="connsiteY8" fmla="*/ 469318 h 6484636"/>
                <a:gd name="connsiteX9" fmla="*/ 654424 w 3173506"/>
                <a:gd name="connsiteY9" fmla="*/ 505177 h 6484636"/>
                <a:gd name="connsiteX10" fmla="*/ 600636 w 3173506"/>
                <a:gd name="connsiteY10" fmla="*/ 550001 h 6484636"/>
                <a:gd name="connsiteX11" fmla="*/ 510989 w 3173506"/>
                <a:gd name="connsiteY11" fmla="*/ 594824 h 6484636"/>
                <a:gd name="connsiteX12" fmla="*/ 519953 w 3173506"/>
                <a:gd name="connsiteY12" fmla="*/ 630683 h 6484636"/>
                <a:gd name="connsiteX13" fmla="*/ 699247 w 3173506"/>
                <a:gd name="connsiteY13" fmla="*/ 675507 h 6484636"/>
                <a:gd name="connsiteX14" fmla="*/ 663389 w 3173506"/>
                <a:gd name="connsiteY14" fmla="*/ 809977 h 6484636"/>
                <a:gd name="connsiteX15" fmla="*/ 636494 w 3173506"/>
                <a:gd name="connsiteY15" fmla="*/ 872730 h 6484636"/>
                <a:gd name="connsiteX16" fmla="*/ 609600 w 3173506"/>
                <a:gd name="connsiteY16" fmla="*/ 890660 h 6484636"/>
                <a:gd name="connsiteX17" fmla="*/ 618565 w 3173506"/>
                <a:gd name="connsiteY17" fmla="*/ 917554 h 6484636"/>
                <a:gd name="connsiteX18" fmla="*/ 636494 w 3173506"/>
                <a:gd name="connsiteY18" fmla="*/ 980307 h 6484636"/>
                <a:gd name="connsiteX19" fmla="*/ 600636 w 3173506"/>
                <a:gd name="connsiteY19" fmla="*/ 1043060 h 6484636"/>
                <a:gd name="connsiteX20" fmla="*/ 591671 w 3173506"/>
                <a:gd name="connsiteY20" fmla="*/ 1231318 h 6484636"/>
                <a:gd name="connsiteX21" fmla="*/ 582706 w 3173506"/>
                <a:gd name="connsiteY21" fmla="*/ 1347860 h 6484636"/>
                <a:gd name="connsiteX22" fmla="*/ 627530 w 3173506"/>
                <a:gd name="connsiteY22" fmla="*/ 1383718 h 6484636"/>
                <a:gd name="connsiteX23" fmla="*/ 627530 w 3173506"/>
                <a:gd name="connsiteY23" fmla="*/ 1383718 h 6484636"/>
                <a:gd name="connsiteX24" fmla="*/ 663389 w 3173506"/>
                <a:gd name="connsiteY24" fmla="*/ 1527154 h 6484636"/>
                <a:gd name="connsiteX25" fmla="*/ 663389 w 3173506"/>
                <a:gd name="connsiteY25" fmla="*/ 1527154 h 6484636"/>
                <a:gd name="connsiteX26" fmla="*/ 636494 w 3173506"/>
                <a:gd name="connsiteY26" fmla="*/ 1643695 h 6484636"/>
                <a:gd name="connsiteX27" fmla="*/ 618565 w 3173506"/>
                <a:gd name="connsiteY27" fmla="*/ 1724377 h 6484636"/>
                <a:gd name="connsiteX28" fmla="*/ 663389 w 3173506"/>
                <a:gd name="connsiteY28" fmla="*/ 1796095 h 6484636"/>
                <a:gd name="connsiteX29" fmla="*/ 672353 w 3173506"/>
                <a:gd name="connsiteY29" fmla="*/ 1840918 h 6484636"/>
                <a:gd name="connsiteX30" fmla="*/ 681318 w 3173506"/>
                <a:gd name="connsiteY30" fmla="*/ 1876777 h 6484636"/>
                <a:gd name="connsiteX31" fmla="*/ 663389 w 3173506"/>
                <a:gd name="connsiteY31" fmla="*/ 1939530 h 6484636"/>
                <a:gd name="connsiteX32" fmla="*/ 636494 w 3173506"/>
                <a:gd name="connsiteY32" fmla="*/ 1975389 h 6484636"/>
                <a:gd name="connsiteX33" fmla="*/ 627530 w 3173506"/>
                <a:gd name="connsiteY33" fmla="*/ 2100895 h 6484636"/>
                <a:gd name="connsiteX34" fmla="*/ 573741 w 3173506"/>
                <a:gd name="connsiteY34" fmla="*/ 2100895 h 6484636"/>
                <a:gd name="connsiteX35" fmla="*/ 609600 w 3173506"/>
                <a:gd name="connsiteY35" fmla="*/ 2244330 h 6484636"/>
                <a:gd name="connsiteX36" fmla="*/ 609600 w 3173506"/>
                <a:gd name="connsiteY36" fmla="*/ 2298118 h 6484636"/>
                <a:gd name="connsiteX37" fmla="*/ 564777 w 3173506"/>
                <a:gd name="connsiteY37" fmla="*/ 2342942 h 6484636"/>
                <a:gd name="connsiteX38" fmla="*/ 582706 w 3173506"/>
                <a:gd name="connsiteY38" fmla="*/ 2387766 h 6484636"/>
                <a:gd name="connsiteX39" fmla="*/ 493059 w 3173506"/>
                <a:gd name="connsiteY39" fmla="*/ 2459483 h 6484636"/>
                <a:gd name="connsiteX40" fmla="*/ 439271 w 3173506"/>
                <a:gd name="connsiteY40" fmla="*/ 2513271 h 6484636"/>
                <a:gd name="connsiteX41" fmla="*/ 376518 w 3173506"/>
                <a:gd name="connsiteY41" fmla="*/ 2576024 h 6484636"/>
                <a:gd name="connsiteX42" fmla="*/ 259977 w 3173506"/>
                <a:gd name="connsiteY42" fmla="*/ 2593954 h 6484636"/>
                <a:gd name="connsiteX43" fmla="*/ 233083 w 3173506"/>
                <a:gd name="connsiteY43" fmla="*/ 2692566 h 6484636"/>
                <a:gd name="connsiteX44" fmla="*/ 233083 w 3173506"/>
                <a:gd name="connsiteY44" fmla="*/ 2746354 h 6484636"/>
                <a:gd name="connsiteX45" fmla="*/ 206189 w 3173506"/>
                <a:gd name="connsiteY45" fmla="*/ 2818071 h 6484636"/>
                <a:gd name="connsiteX46" fmla="*/ 98612 w 3173506"/>
                <a:gd name="connsiteY46" fmla="*/ 2818071 h 6484636"/>
                <a:gd name="connsiteX47" fmla="*/ 0 w 3173506"/>
                <a:gd name="connsiteY47" fmla="*/ 2916683 h 6484636"/>
                <a:gd name="connsiteX48" fmla="*/ 17930 w 3173506"/>
                <a:gd name="connsiteY48" fmla="*/ 3042189 h 6484636"/>
                <a:gd name="connsiteX49" fmla="*/ 8965 w 3173506"/>
                <a:gd name="connsiteY49" fmla="*/ 3131836 h 6484636"/>
                <a:gd name="connsiteX50" fmla="*/ 8965 w 3173506"/>
                <a:gd name="connsiteY50" fmla="*/ 3194589 h 6484636"/>
                <a:gd name="connsiteX51" fmla="*/ 53789 w 3173506"/>
                <a:gd name="connsiteY51" fmla="*/ 3230448 h 6484636"/>
                <a:gd name="connsiteX52" fmla="*/ 53789 w 3173506"/>
                <a:gd name="connsiteY52" fmla="*/ 3230448 h 6484636"/>
                <a:gd name="connsiteX53" fmla="*/ 44824 w 3173506"/>
                <a:gd name="connsiteY53" fmla="*/ 3284236 h 6484636"/>
                <a:gd name="connsiteX54" fmla="*/ 107577 w 3173506"/>
                <a:gd name="connsiteY54" fmla="*/ 3409742 h 6484636"/>
                <a:gd name="connsiteX55" fmla="*/ 161365 w 3173506"/>
                <a:gd name="connsiteY55" fmla="*/ 3517318 h 6484636"/>
                <a:gd name="connsiteX56" fmla="*/ 206189 w 3173506"/>
                <a:gd name="connsiteY56" fmla="*/ 3651789 h 6484636"/>
                <a:gd name="connsiteX57" fmla="*/ 215153 w 3173506"/>
                <a:gd name="connsiteY57" fmla="*/ 3732471 h 6484636"/>
                <a:gd name="connsiteX58" fmla="*/ 385483 w 3173506"/>
                <a:gd name="connsiteY58" fmla="*/ 3813154 h 6484636"/>
                <a:gd name="connsiteX59" fmla="*/ 466165 w 3173506"/>
                <a:gd name="connsiteY59" fmla="*/ 3840048 h 6484636"/>
                <a:gd name="connsiteX60" fmla="*/ 448236 w 3173506"/>
                <a:gd name="connsiteY60" fmla="*/ 3875907 h 6484636"/>
                <a:gd name="connsiteX61" fmla="*/ 609600 w 3173506"/>
                <a:gd name="connsiteY61" fmla="*/ 4055201 h 6484636"/>
                <a:gd name="connsiteX62" fmla="*/ 636494 w 3173506"/>
                <a:gd name="connsiteY62" fmla="*/ 4108989 h 6484636"/>
                <a:gd name="connsiteX63" fmla="*/ 654424 w 3173506"/>
                <a:gd name="connsiteY63" fmla="*/ 4315177 h 6484636"/>
                <a:gd name="connsiteX64" fmla="*/ 654424 w 3173506"/>
                <a:gd name="connsiteY64" fmla="*/ 4413789 h 6484636"/>
                <a:gd name="connsiteX65" fmla="*/ 1219200 w 3173506"/>
                <a:gd name="connsiteY65" fmla="*/ 4772377 h 6484636"/>
                <a:gd name="connsiteX66" fmla="*/ 1595718 w 3173506"/>
                <a:gd name="connsiteY66" fmla="*/ 6484636 h 6484636"/>
                <a:gd name="connsiteX67" fmla="*/ 1828800 w 3173506"/>
                <a:gd name="connsiteY67" fmla="*/ 6368095 h 6484636"/>
                <a:gd name="connsiteX68" fmla="*/ 1909483 w 3173506"/>
                <a:gd name="connsiteY68" fmla="*/ 6350166 h 6484636"/>
                <a:gd name="connsiteX69" fmla="*/ 2061883 w 3173506"/>
                <a:gd name="connsiteY69" fmla="*/ 6099154 h 6484636"/>
                <a:gd name="connsiteX70" fmla="*/ 2178424 w 3173506"/>
                <a:gd name="connsiteY70" fmla="*/ 5866071 h 6484636"/>
                <a:gd name="connsiteX71" fmla="*/ 2160494 w 3173506"/>
                <a:gd name="connsiteY71" fmla="*/ 5767460 h 6484636"/>
                <a:gd name="connsiteX72" fmla="*/ 2169459 w 3173506"/>
                <a:gd name="connsiteY72" fmla="*/ 5668848 h 6484636"/>
                <a:gd name="connsiteX73" fmla="*/ 2043953 w 3173506"/>
                <a:gd name="connsiteY73" fmla="*/ 5328189 h 6484636"/>
                <a:gd name="connsiteX74" fmla="*/ 2043953 w 3173506"/>
                <a:gd name="connsiteY74" fmla="*/ 5328189 h 6484636"/>
                <a:gd name="connsiteX75" fmla="*/ 2151530 w 3173506"/>
                <a:gd name="connsiteY75" fmla="*/ 5139930 h 6484636"/>
                <a:gd name="connsiteX76" fmla="*/ 2366683 w 3173506"/>
                <a:gd name="connsiteY76" fmla="*/ 5068213 h 6484636"/>
                <a:gd name="connsiteX77" fmla="*/ 2438400 w 3173506"/>
                <a:gd name="connsiteY77" fmla="*/ 4969601 h 6484636"/>
                <a:gd name="connsiteX78" fmla="*/ 2438400 w 3173506"/>
                <a:gd name="connsiteY78" fmla="*/ 4879954 h 6484636"/>
                <a:gd name="connsiteX79" fmla="*/ 2501153 w 3173506"/>
                <a:gd name="connsiteY79" fmla="*/ 4888918 h 6484636"/>
                <a:gd name="connsiteX80" fmla="*/ 2572871 w 3173506"/>
                <a:gd name="connsiteY80" fmla="*/ 4853060 h 6484636"/>
                <a:gd name="connsiteX81" fmla="*/ 2599765 w 3173506"/>
                <a:gd name="connsiteY81" fmla="*/ 4754448 h 6484636"/>
                <a:gd name="connsiteX82" fmla="*/ 2832847 w 3173506"/>
                <a:gd name="connsiteY82" fmla="*/ 4628942 h 6484636"/>
                <a:gd name="connsiteX83" fmla="*/ 3155577 w 3173506"/>
                <a:gd name="connsiteY83" fmla="*/ 4485507 h 6484636"/>
                <a:gd name="connsiteX84" fmla="*/ 3173506 w 3173506"/>
                <a:gd name="connsiteY84" fmla="*/ 4351036 h 6484636"/>
                <a:gd name="connsiteX85" fmla="*/ 3101789 w 3173506"/>
                <a:gd name="connsiteY85" fmla="*/ 4279318 h 6484636"/>
                <a:gd name="connsiteX86" fmla="*/ 3101789 w 3173506"/>
                <a:gd name="connsiteY86" fmla="*/ 4117954 h 6484636"/>
                <a:gd name="connsiteX87" fmla="*/ 3110753 w 3173506"/>
                <a:gd name="connsiteY87" fmla="*/ 4019342 h 6484636"/>
                <a:gd name="connsiteX88" fmla="*/ 3137647 w 3173506"/>
                <a:gd name="connsiteY88" fmla="*/ 3920730 h 6484636"/>
                <a:gd name="connsiteX89" fmla="*/ 3137647 w 3173506"/>
                <a:gd name="connsiteY89" fmla="*/ 3884871 h 6484636"/>
                <a:gd name="connsiteX90" fmla="*/ 3048000 w 3173506"/>
                <a:gd name="connsiteY90" fmla="*/ 3857977 h 6484636"/>
                <a:gd name="connsiteX91" fmla="*/ 2994212 w 3173506"/>
                <a:gd name="connsiteY91" fmla="*/ 3804189 h 6484636"/>
                <a:gd name="connsiteX92" fmla="*/ 2904565 w 3173506"/>
                <a:gd name="connsiteY92" fmla="*/ 3723507 h 6484636"/>
                <a:gd name="connsiteX93" fmla="*/ 2814918 w 3173506"/>
                <a:gd name="connsiteY93" fmla="*/ 3723507 h 6484636"/>
                <a:gd name="connsiteX94" fmla="*/ 2841812 w 3173506"/>
                <a:gd name="connsiteY94" fmla="*/ 3606966 h 6484636"/>
                <a:gd name="connsiteX95" fmla="*/ 2832847 w 3173506"/>
                <a:gd name="connsiteY95" fmla="*/ 3499389 h 6484636"/>
                <a:gd name="connsiteX96" fmla="*/ 2805953 w 3173506"/>
                <a:gd name="connsiteY96" fmla="*/ 3454566 h 6484636"/>
                <a:gd name="connsiteX97" fmla="*/ 2814918 w 3173506"/>
                <a:gd name="connsiteY97" fmla="*/ 3418707 h 6484636"/>
                <a:gd name="connsiteX98" fmla="*/ 2770094 w 3173506"/>
                <a:gd name="connsiteY98" fmla="*/ 3346989 h 6484636"/>
                <a:gd name="connsiteX99" fmla="*/ 2707341 w 3173506"/>
                <a:gd name="connsiteY99" fmla="*/ 3346989 h 6484636"/>
                <a:gd name="connsiteX100" fmla="*/ 2671483 w 3173506"/>
                <a:gd name="connsiteY100" fmla="*/ 3391813 h 6484636"/>
                <a:gd name="connsiteX101" fmla="*/ 2653553 w 3173506"/>
                <a:gd name="connsiteY101" fmla="*/ 3436636 h 6484636"/>
                <a:gd name="connsiteX102" fmla="*/ 2599765 w 3173506"/>
                <a:gd name="connsiteY102" fmla="*/ 3463530 h 6484636"/>
                <a:gd name="connsiteX103" fmla="*/ 2599765 w 3173506"/>
                <a:gd name="connsiteY103" fmla="*/ 3463530 h 6484636"/>
                <a:gd name="connsiteX104" fmla="*/ 2492189 w 3173506"/>
                <a:gd name="connsiteY104" fmla="*/ 3418707 h 6484636"/>
                <a:gd name="connsiteX105" fmla="*/ 2528047 w 3173506"/>
                <a:gd name="connsiteY105" fmla="*/ 3364918 h 6484636"/>
                <a:gd name="connsiteX106" fmla="*/ 2537012 w 3173506"/>
                <a:gd name="connsiteY106" fmla="*/ 3302166 h 6484636"/>
                <a:gd name="connsiteX107" fmla="*/ 2519083 w 3173506"/>
                <a:gd name="connsiteY107" fmla="*/ 3266307 h 6484636"/>
                <a:gd name="connsiteX108" fmla="*/ 2438400 w 3173506"/>
                <a:gd name="connsiteY108" fmla="*/ 3293201 h 6484636"/>
                <a:gd name="connsiteX109" fmla="*/ 2402541 w 3173506"/>
                <a:gd name="connsiteY109" fmla="*/ 3293201 h 6484636"/>
                <a:gd name="connsiteX110" fmla="*/ 2402541 w 3173506"/>
                <a:gd name="connsiteY110" fmla="*/ 3293201 h 6484636"/>
                <a:gd name="connsiteX111" fmla="*/ 2187389 w 3173506"/>
                <a:gd name="connsiteY111" fmla="*/ 3248377 h 6484636"/>
                <a:gd name="connsiteX112" fmla="*/ 1963271 w 3173506"/>
                <a:gd name="connsiteY112" fmla="*/ 2979436 h 6484636"/>
                <a:gd name="connsiteX113" fmla="*/ 2008094 w 3173506"/>
                <a:gd name="connsiteY113" fmla="*/ 2836001 h 6484636"/>
                <a:gd name="connsiteX114" fmla="*/ 2017059 w 3173506"/>
                <a:gd name="connsiteY114" fmla="*/ 2782213 h 6484636"/>
                <a:gd name="connsiteX115" fmla="*/ 2026024 w 3173506"/>
                <a:gd name="connsiteY115" fmla="*/ 2719460 h 6484636"/>
                <a:gd name="connsiteX116" fmla="*/ 2277036 w 3173506"/>
                <a:gd name="connsiteY116" fmla="*/ 2567060 h 6484636"/>
                <a:gd name="connsiteX117" fmla="*/ 2438400 w 3173506"/>
                <a:gd name="connsiteY117" fmla="*/ 2450518 h 6484636"/>
                <a:gd name="connsiteX118" fmla="*/ 2590800 w 3173506"/>
                <a:gd name="connsiteY118" fmla="*/ 2289154 h 6484636"/>
                <a:gd name="connsiteX119" fmla="*/ 2653553 w 3173506"/>
                <a:gd name="connsiteY119" fmla="*/ 2154683 h 6484636"/>
                <a:gd name="connsiteX120" fmla="*/ 2689412 w 3173506"/>
                <a:gd name="connsiteY120" fmla="*/ 2065036 h 6484636"/>
                <a:gd name="connsiteX121" fmla="*/ 2734236 w 3173506"/>
                <a:gd name="connsiteY121" fmla="*/ 2020213 h 6484636"/>
                <a:gd name="connsiteX122" fmla="*/ 2832847 w 3173506"/>
                <a:gd name="connsiteY122" fmla="*/ 1840918 h 6484636"/>
                <a:gd name="connsiteX123" fmla="*/ 2796989 w 3173506"/>
                <a:gd name="connsiteY123" fmla="*/ 1751271 h 6484636"/>
                <a:gd name="connsiteX124" fmla="*/ 2779059 w 3173506"/>
                <a:gd name="connsiteY124" fmla="*/ 1688518 h 6484636"/>
                <a:gd name="connsiteX125" fmla="*/ 2779059 w 3173506"/>
                <a:gd name="connsiteY125" fmla="*/ 1554048 h 6484636"/>
                <a:gd name="connsiteX126" fmla="*/ 2770094 w 3173506"/>
                <a:gd name="connsiteY126" fmla="*/ 1464401 h 6484636"/>
                <a:gd name="connsiteX127" fmla="*/ 2698377 w 3173506"/>
                <a:gd name="connsiteY127" fmla="*/ 1419577 h 6484636"/>
                <a:gd name="connsiteX128" fmla="*/ 2626659 w 3173506"/>
                <a:gd name="connsiteY128" fmla="*/ 1374754 h 6484636"/>
                <a:gd name="connsiteX129" fmla="*/ 2581836 w 3173506"/>
                <a:gd name="connsiteY129" fmla="*/ 1338895 h 6484636"/>
                <a:gd name="connsiteX130" fmla="*/ 2590800 w 3173506"/>
                <a:gd name="connsiteY130" fmla="*/ 1294071 h 6484636"/>
                <a:gd name="connsiteX131" fmla="*/ 2510118 w 3173506"/>
                <a:gd name="connsiteY131" fmla="*/ 1294071 h 6484636"/>
                <a:gd name="connsiteX132" fmla="*/ 2474259 w 3173506"/>
                <a:gd name="connsiteY132" fmla="*/ 1249248 h 6484636"/>
                <a:gd name="connsiteX133" fmla="*/ 2411506 w 3173506"/>
                <a:gd name="connsiteY133" fmla="*/ 1150636 h 6484636"/>
                <a:gd name="connsiteX134" fmla="*/ 2339789 w 3173506"/>
                <a:gd name="connsiteY134" fmla="*/ 1123742 h 6484636"/>
                <a:gd name="connsiteX135" fmla="*/ 2303930 w 3173506"/>
                <a:gd name="connsiteY135" fmla="*/ 1034095 h 6484636"/>
                <a:gd name="connsiteX136" fmla="*/ 2330824 w 3173506"/>
                <a:gd name="connsiteY136" fmla="*/ 944448 h 6484636"/>
                <a:gd name="connsiteX137" fmla="*/ 2321859 w 3173506"/>
                <a:gd name="connsiteY137" fmla="*/ 809977 h 6484636"/>
                <a:gd name="connsiteX138" fmla="*/ 2393577 w 3173506"/>
                <a:gd name="connsiteY138" fmla="*/ 738260 h 6484636"/>
                <a:gd name="connsiteX139" fmla="*/ 2492189 w 3173506"/>
                <a:gd name="connsiteY139" fmla="*/ 666542 h 6484636"/>
                <a:gd name="connsiteX140" fmla="*/ 2545977 w 3173506"/>
                <a:gd name="connsiteY140" fmla="*/ 639648 h 6484636"/>
                <a:gd name="connsiteX141" fmla="*/ 2599765 w 3173506"/>
                <a:gd name="connsiteY141" fmla="*/ 639648 h 6484636"/>
                <a:gd name="connsiteX142" fmla="*/ 2626659 w 3173506"/>
                <a:gd name="connsiteY142" fmla="*/ 541036 h 6484636"/>
                <a:gd name="connsiteX143" fmla="*/ 2707341 w 3173506"/>
                <a:gd name="connsiteY143" fmla="*/ 415530 h 6484636"/>
                <a:gd name="connsiteX144" fmla="*/ 2770094 w 3173506"/>
                <a:gd name="connsiteY144" fmla="*/ 290024 h 6484636"/>
                <a:gd name="connsiteX145" fmla="*/ 2823883 w 3173506"/>
                <a:gd name="connsiteY145" fmla="*/ 245201 h 6484636"/>
                <a:gd name="connsiteX146" fmla="*/ 2832847 w 3173506"/>
                <a:gd name="connsiteY146" fmla="*/ 155554 h 6484636"/>
                <a:gd name="connsiteX147" fmla="*/ 2833968 w 3173506"/>
                <a:gd name="connsiteY147" fmla="*/ 23997 h 6484636"/>
                <a:gd name="connsiteX148" fmla="*/ 2680447 w 3173506"/>
                <a:gd name="connsiteY148" fmla="*/ 56942 h 6484636"/>
                <a:gd name="connsiteX149" fmla="*/ 2626659 w 3173506"/>
                <a:gd name="connsiteY149" fmla="*/ 128660 h 6484636"/>
                <a:gd name="connsiteX150" fmla="*/ 2554941 w 3173506"/>
                <a:gd name="connsiteY150" fmla="*/ 191413 h 6484636"/>
                <a:gd name="connsiteX151" fmla="*/ 2402541 w 3173506"/>
                <a:gd name="connsiteY151" fmla="*/ 245201 h 6484636"/>
                <a:gd name="connsiteX152" fmla="*/ 2375647 w 3173506"/>
                <a:gd name="connsiteY152" fmla="*/ 334848 h 6484636"/>
                <a:gd name="connsiteX153" fmla="*/ 2268071 w 3173506"/>
                <a:gd name="connsiteY153" fmla="*/ 406566 h 6484636"/>
                <a:gd name="connsiteX154" fmla="*/ 2187389 w 3173506"/>
                <a:gd name="connsiteY154" fmla="*/ 334848 h 6484636"/>
                <a:gd name="connsiteX155" fmla="*/ 2187389 w 3173506"/>
                <a:gd name="connsiteY155" fmla="*/ 245201 h 6484636"/>
                <a:gd name="connsiteX156" fmla="*/ 2223247 w 3173506"/>
                <a:gd name="connsiteY156" fmla="*/ 173483 h 6484636"/>
                <a:gd name="connsiteX157" fmla="*/ 2205318 w 3173506"/>
                <a:gd name="connsiteY157" fmla="*/ 128660 h 6484636"/>
                <a:gd name="connsiteX158" fmla="*/ 2133600 w 3173506"/>
                <a:gd name="connsiteY158" fmla="*/ 146589 h 6484636"/>
                <a:gd name="connsiteX159" fmla="*/ 2133600 w 3173506"/>
                <a:gd name="connsiteY159" fmla="*/ 65907 h 6484636"/>
                <a:gd name="connsiteX160" fmla="*/ 1084730 w 3173506"/>
                <a:gd name="connsiteY160" fmla="*/ 47977 h 6484636"/>
                <a:gd name="connsiteX161" fmla="*/ 1066800 w 3173506"/>
                <a:gd name="connsiteY161" fmla="*/ 110730 h 6484636"/>
                <a:gd name="connsiteX162" fmla="*/ 878541 w 3173506"/>
                <a:gd name="connsiteY162" fmla="*/ 155554 h 6484636"/>
                <a:gd name="connsiteX0" fmla="*/ 878541 w 3173506"/>
                <a:gd name="connsiteY0" fmla="*/ 164511 h 6493593"/>
                <a:gd name="connsiteX1" fmla="*/ 887506 w 3173506"/>
                <a:gd name="connsiteY1" fmla="*/ 236228 h 6493593"/>
                <a:gd name="connsiteX2" fmla="*/ 905436 w 3173506"/>
                <a:gd name="connsiteY2" fmla="*/ 272087 h 6493593"/>
                <a:gd name="connsiteX3" fmla="*/ 869577 w 3173506"/>
                <a:gd name="connsiteY3" fmla="*/ 316911 h 6493593"/>
                <a:gd name="connsiteX4" fmla="*/ 824753 w 3173506"/>
                <a:gd name="connsiteY4" fmla="*/ 316911 h 6493593"/>
                <a:gd name="connsiteX5" fmla="*/ 797859 w 3173506"/>
                <a:gd name="connsiteY5" fmla="*/ 316911 h 6493593"/>
                <a:gd name="connsiteX6" fmla="*/ 753036 w 3173506"/>
                <a:gd name="connsiteY6" fmla="*/ 343805 h 6493593"/>
                <a:gd name="connsiteX7" fmla="*/ 753036 w 3173506"/>
                <a:gd name="connsiteY7" fmla="*/ 397593 h 6493593"/>
                <a:gd name="connsiteX8" fmla="*/ 726141 w 3173506"/>
                <a:gd name="connsiteY8" fmla="*/ 478275 h 6493593"/>
                <a:gd name="connsiteX9" fmla="*/ 654424 w 3173506"/>
                <a:gd name="connsiteY9" fmla="*/ 514134 h 6493593"/>
                <a:gd name="connsiteX10" fmla="*/ 600636 w 3173506"/>
                <a:gd name="connsiteY10" fmla="*/ 558958 h 6493593"/>
                <a:gd name="connsiteX11" fmla="*/ 510989 w 3173506"/>
                <a:gd name="connsiteY11" fmla="*/ 603781 h 6493593"/>
                <a:gd name="connsiteX12" fmla="*/ 519953 w 3173506"/>
                <a:gd name="connsiteY12" fmla="*/ 639640 h 6493593"/>
                <a:gd name="connsiteX13" fmla="*/ 699247 w 3173506"/>
                <a:gd name="connsiteY13" fmla="*/ 684464 h 6493593"/>
                <a:gd name="connsiteX14" fmla="*/ 663389 w 3173506"/>
                <a:gd name="connsiteY14" fmla="*/ 818934 h 6493593"/>
                <a:gd name="connsiteX15" fmla="*/ 636494 w 3173506"/>
                <a:gd name="connsiteY15" fmla="*/ 881687 h 6493593"/>
                <a:gd name="connsiteX16" fmla="*/ 609600 w 3173506"/>
                <a:gd name="connsiteY16" fmla="*/ 899617 h 6493593"/>
                <a:gd name="connsiteX17" fmla="*/ 618565 w 3173506"/>
                <a:gd name="connsiteY17" fmla="*/ 926511 h 6493593"/>
                <a:gd name="connsiteX18" fmla="*/ 636494 w 3173506"/>
                <a:gd name="connsiteY18" fmla="*/ 989264 h 6493593"/>
                <a:gd name="connsiteX19" fmla="*/ 600636 w 3173506"/>
                <a:gd name="connsiteY19" fmla="*/ 1052017 h 6493593"/>
                <a:gd name="connsiteX20" fmla="*/ 591671 w 3173506"/>
                <a:gd name="connsiteY20" fmla="*/ 1240275 h 6493593"/>
                <a:gd name="connsiteX21" fmla="*/ 582706 w 3173506"/>
                <a:gd name="connsiteY21" fmla="*/ 1356817 h 6493593"/>
                <a:gd name="connsiteX22" fmla="*/ 627530 w 3173506"/>
                <a:gd name="connsiteY22" fmla="*/ 1392675 h 6493593"/>
                <a:gd name="connsiteX23" fmla="*/ 627530 w 3173506"/>
                <a:gd name="connsiteY23" fmla="*/ 1392675 h 6493593"/>
                <a:gd name="connsiteX24" fmla="*/ 663389 w 3173506"/>
                <a:gd name="connsiteY24" fmla="*/ 1536111 h 6493593"/>
                <a:gd name="connsiteX25" fmla="*/ 663389 w 3173506"/>
                <a:gd name="connsiteY25" fmla="*/ 1536111 h 6493593"/>
                <a:gd name="connsiteX26" fmla="*/ 636494 w 3173506"/>
                <a:gd name="connsiteY26" fmla="*/ 1652652 h 6493593"/>
                <a:gd name="connsiteX27" fmla="*/ 618565 w 3173506"/>
                <a:gd name="connsiteY27" fmla="*/ 1733334 h 6493593"/>
                <a:gd name="connsiteX28" fmla="*/ 663389 w 3173506"/>
                <a:gd name="connsiteY28" fmla="*/ 1805052 h 6493593"/>
                <a:gd name="connsiteX29" fmla="*/ 672353 w 3173506"/>
                <a:gd name="connsiteY29" fmla="*/ 1849875 h 6493593"/>
                <a:gd name="connsiteX30" fmla="*/ 681318 w 3173506"/>
                <a:gd name="connsiteY30" fmla="*/ 1885734 h 6493593"/>
                <a:gd name="connsiteX31" fmla="*/ 663389 w 3173506"/>
                <a:gd name="connsiteY31" fmla="*/ 1948487 h 6493593"/>
                <a:gd name="connsiteX32" fmla="*/ 636494 w 3173506"/>
                <a:gd name="connsiteY32" fmla="*/ 1984346 h 6493593"/>
                <a:gd name="connsiteX33" fmla="*/ 627530 w 3173506"/>
                <a:gd name="connsiteY33" fmla="*/ 2109852 h 6493593"/>
                <a:gd name="connsiteX34" fmla="*/ 573741 w 3173506"/>
                <a:gd name="connsiteY34" fmla="*/ 2109852 h 6493593"/>
                <a:gd name="connsiteX35" fmla="*/ 609600 w 3173506"/>
                <a:gd name="connsiteY35" fmla="*/ 2253287 h 6493593"/>
                <a:gd name="connsiteX36" fmla="*/ 609600 w 3173506"/>
                <a:gd name="connsiteY36" fmla="*/ 2307075 h 6493593"/>
                <a:gd name="connsiteX37" fmla="*/ 564777 w 3173506"/>
                <a:gd name="connsiteY37" fmla="*/ 2351899 h 6493593"/>
                <a:gd name="connsiteX38" fmla="*/ 582706 w 3173506"/>
                <a:gd name="connsiteY38" fmla="*/ 2396723 h 6493593"/>
                <a:gd name="connsiteX39" fmla="*/ 493059 w 3173506"/>
                <a:gd name="connsiteY39" fmla="*/ 2468440 h 6493593"/>
                <a:gd name="connsiteX40" fmla="*/ 439271 w 3173506"/>
                <a:gd name="connsiteY40" fmla="*/ 2522228 h 6493593"/>
                <a:gd name="connsiteX41" fmla="*/ 376518 w 3173506"/>
                <a:gd name="connsiteY41" fmla="*/ 2584981 h 6493593"/>
                <a:gd name="connsiteX42" fmla="*/ 259977 w 3173506"/>
                <a:gd name="connsiteY42" fmla="*/ 2602911 h 6493593"/>
                <a:gd name="connsiteX43" fmla="*/ 233083 w 3173506"/>
                <a:gd name="connsiteY43" fmla="*/ 2701523 h 6493593"/>
                <a:gd name="connsiteX44" fmla="*/ 233083 w 3173506"/>
                <a:gd name="connsiteY44" fmla="*/ 2755311 h 6493593"/>
                <a:gd name="connsiteX45" fmla="*/ 206189 w 3173506"/>
                <a:gd name="connsiteY45" fmla="*/ 2827028 h 6493593"/>
                <a:gd name="connsiteX46" fmla="*/ 98612 w 3173506"/>
                <a:gd name="connsiteY46" fmla="*/ 2827028 h 6493593"/>
                <a:gd name="connsiteX47" fmla="*/ 0 w 3173506"/>
                <a:gd name="connsiteY47" fmla="*/ 2925640 h 6493593"/>
                <a:gd name="connsiteX48" fmla="*/ 17930 w 3173506"/>
                <a:gd name="connsiteY48" fmla="*/ 3051146 h 6493593"/>
                <a:gd name="connsiteX49" fmla="*/ 8965 w 3173506"/>
                <a:gd name="connsiteY49" fmla="*/ 3140793 h 6493593"/>
                <a:gd name="connsiteX50" fmla="*/ 8965 w 3173506"/>
                <a:gd name="connsiteY50" fmla="*/ 3203546 h 6493593"/>
                <a:gd name="connsiteX51" fmla="*/ 53789 w 3173506"/>
                <a:gd name="connsiteY51" fmla="*/ 3239405 h 6493593"/>
                <a:gd name="connsiteX52" fmla="*/ 53789 w 3173506"/>
                <a:gd name="connsiteY52" fmla="*/ 3239405 h 6493593"/>
                <a:gd name="connsiteX53" fmla="*/ 44824 w 3173506"/>
                <a:gd name="connsiteY53" fmla="*/ 3293193 h 6493593"/>
                <a:gd name="connsiteX54" fmla="*/ 107577 w 3173506"/>
                <a:gd name="connsiteY54" fmla="*/ 3418699 h 6493593"/>
                <a:gd name="connsiteX55" fmla="*/ 161365 w 3173506"/>
                <a:gd name="connsiteY55" fmla="*/ 3526275 h 6493593"/>
                <a:gd name="connsiteX56" fmla="*/ 206189 w 3173506"/>
                <a:gd name="connsiteY56" fmla="*/ 3660746 h 6493593"/>
                <a:gd name="connsiteX57" fmla="*/ 215153 w 3173506"/>
                <a:gd name="connsiteY57" fmla="*/ 3741428 h 6493593"/>
                <a:gd name="connsiteX58" fmla="*/ 385483 w 3173506"/>
                <a:gd name="connsiteY58" fmla="*/ 3822111 h 6493593"/>
                <a:gd name="connsiteX59" fmla="*/ 466165 w 3173506"/>
                <a:gd name="connsiteY59" fmla="*/ 3849005 h 6493593"/>
                <a:gd name="connsiteX60" fmla="*/ 448236 w 3173506"/>
                <a:gd name="connsiteY60" fmla="*/ 3884864 h 6493593"/>
                <a:gd name="connsiteX61" fmla="*/ 609600 w 3173506"/>
                <a:gd name="connsiteY61" fmla="*/ 4064158 h 6493593"/>
                <a:gd name="connsiteX62" fmla="*/ 636494 w 3173506"/>
                <a:gd name="connsiteY62" fmla="*/ 4117946 h 6493593"/>
                <a:gd name="connsiteX63" fmla="*/ 654424 w 3173506"/>
                <a:gd name="connsiteY63" fmla="*/ 4324134 h 6493593"/>
                <a:gd name="connsiteX64" fmla="*/ 654424 w 3173506"/>
                <a:gd name="connsiteY64" fmla="*/ 4422746 h 6493593"/>
                <a:gd name="connsiteX65" fmla="*/ 1219200 w 3173506"/>
                <a:gd name="connsiteY65" fmla="*/ 4781334 h 6493593"/>
                <a:gd name="connsiteX66" fmla="*/ 1595718 w 3173506"/>
                <a:gd name="connsiteY66" fmla="*/ 6493593 h 6493593"/>
                <a:gd name="connsiteX67" fmla="*/ 1828800 w 3173506"/>
                <a:gd name="connsiteY67" fmla="*/ 6377052 h 6493593"/>
                <a:gd name="connsiteX68" fmla="*/ 1909483 w 3173506"/>
                <a:gd name="connsiteY68" fmla="*/ 6359123 h 6493593"/>
                <a:gd name="connsiteX69" fmla="*/ 2061883 w 3173506"/>
                <a:gd name="connsiteY69" fmla="*/ 6108111 h 6493593"/>
                <a:gd name="connsiteX70" fmla="*/ 2178424 w 3173506"/>
                <a:gd name="connsiteY70" fmla="*/ 5875028 h 6493593"/>
                <a:gd name="connsiteX71" fmla="*/ 2160494 w 3173506"/>
                <a:gd name="connsiteY71" fmla="*/ 5776417 h 6493593"/>
                <a:gd name="connsiteX72" fmla="*/ 2169459 w 3173506"/>
                <a:gd name="connsiteY72" fmla="*/ 5677805 h 6493593"/>
                <a:gd name="connsiteX73" fmla="*/ 2043953 w 3173506"/>
                <a:gd name="connsiteY73" fmla="*/ 5337146 h 6493593"/>
                <a:gd name="connsiteX74" fmla="*/ 2043953 w 3173506"/>
                <a:gd name="connsiteY74" fmla="*/ 5337146 h 6493593"/>
                <a:gd name="connsiteX75" fmla="*/ 2151530 w 3173506"/>
                <a:gd name="connsiteY75" fmla="*/ 5148887 h 6493593"/>
                <a:gd name="connsiteX76" fmla="*/ 2366683 w 3173506"/>
                <a:gd name="connsiteY76" fmla="*/ 5077170 h 6493593"/>
                <a:gd name="connsiteX77" fmla="*/ 2438400 w 3173506"/>
                <a:gd name="connsiteY77" fmla="*/ 4978558 h 6493593"/>
                <a:gd name="connsiteX78" fmla="*/ 2438400 w 3173506"/>
                <a:gd name="connsiteY78" fmla="*/ 4888911 h 6493593"/>
                <a:gd name="connsiteX79" fmla="*/ 2501153 w 3173506"/>
                <a:gd name="connsiteY79" fmla="*/ 4897875 h 6493593"/>
                <a:gd name="connsiteX80" fmla="*/ 2572871 w 3173506"/>
                <a:gd name="connsiteY80" fmla="*/ 4862017 h 6493593"/>
                <a:gd name="connsiteX81" fmla="*/ 2599765 w 3173506"/>
                <a:gd name="connsiteY81" fmla="*/ 4763405 h 6493593"/>
                <a:gd name="connsiteX82" fmla="*/ 2832847 w 3173506"/>
                <a:gd name="connsiteY82" fmla="*/ 4637899 h 6493593"/>
                <a:gd name="connsiteX83" fmla="*/ 3155577 w 3173506"/>
                <a:gd name="connsiteY83" fmla="*/ 4494464 h 6493593"/>
                <a:gd name="connsiteX84" fmla="*/ 3173506 w 3173506"/>
                <a:gd name="connsiteY84" fmla="*/ 4359993 h 6493593"/>
                <a:gd name="connsiteX85" fmla="*/ 3101789 w 3173506"/>
                <a:gd name="connsiteY85" fmla="*/ 4288275 h 6493593"/>
                <a:gd name="connsiteX86" fmla="*/ 3101789 w 3173506"/>
                <a:gd name="connsiteY86" fmla="*/ 4126911 h 6493593"/>
                <a:gd name="connsiteX87" fmla="*/ 3110753 w 3173506"/>
                <a:gd name="connsiteY87" fmla="*/ 4028299 h 6493593"/>
                <a:gd name="connsiteX88" fmla="*/ 3137647 w 3173506"/>
                <a:gd name="connsiteY88" fmla="*/ 3929687 h 6493593"/>
                <a:gd name="connsiteX89" fmla="*/ 3137647 w 3173506"/>
                <a:gd name="connsiteY89" fmla="*/ 3893828 h 6493593"/>
                <a:gd name="connsiteX90" fmla="*/ 3048000 w 3173506"/>
                <a:gd name="connsiteY90" fmla="*/ 3866934 h 6493593"/>
                <a:gd name="connsiteX91" fmla="*/ 2994212 w 3173506"/>
                <a:gd name="connsiteY91" fmla="*/ 3813146 h 6493593"/>
                <a:gd name="connsiteX92" fmla="*/ 2904565 w 3173506"/>
                <a:gd name="connsiteY92" fmla="*/ 3732464 h 6493593"/>
                <a:gd name="connsiteX93" fmla="*/ 2814918 w 3173506"/>
                <a:gd name="connsiteY93" fmla="*/ 3732464 h 6493593"/>
                <a:gd name="connsiteX94" fmla="*/ 2841812 w 3173506"/>
                <a:gd name="connsiteY94" fmla="*/ 3615923 h 6493593"/>
                <a:gd name="connsiteX95" fmla="*/ 2832847 w 3173506"/>
                <a:gd name="connsiteY95" fmla="*/ 3508346 h 6493593"/>
                <a:gd name="connsiteX96" fmla="*/ 2805953 w 3173506"/>
                <a:gd name="connsiteY96" fmla="*/ 3463523 h 6493593"/>
                <a:gd name="connsiteX97" fmla="*/ 2814918 w 3173506"/>
                <a:gd name="connsiteY97" fmla="*/ 3427664 h 6493593"/>
                <a:gd name="connsiteX98" fmla="*/ 2770094 w 3173506"/>
                <a:gd name="connsiteY98" fmla="*/ 3355946 h 6493593"/>
                <a:gd name="connsiteX99" fmla="*/ 2707341 w 3173506"/>
                <a:gd name="connsiteY99" fmla="*/ 3355946 h 6493593"/>
                <a:gd name="connsiteX100" fmla="*/ 2671483 w 3173506"/>
                <a:gd name="connsiteY100" fmla="*/ 3400770 h 6493593"/>
                <a:gd name="connsiteX101" fmla="*/ 2653553 w 3173506"/>
                <a:gd name="connsiteY101" fmla="*/ 3445593 h 6493593"/>
                <a:gd name="connsiteX102" fmla="*/ 2599765 w 3173506"/>
                <a:gd name="connsiteY102" fmla="*/ 3472487 h 6493593"/>
                <a:gd name="connsiteX103" fmla="*/ 2599765 w 3173506"/>
                <a:gd name="connsiteY103" fmla="*/ 3472487 h 6493593"/>
                <a:gd name="connsiteX104" fmla="*/ 2492189 w 3173506"/>
                <a:gd name="connsiteY104" fmla="*/ 3427664 h 6493593"/>
                <a:gd name="connsiteX105" fmla="*/ 2528047 w 3173506"/>
                <a:gd name="connsiteY105" fmla="*/ 3373875 h 6493593"/>
                <a:gd name="connsiteX106" fmla="*/ 2537012 w 3173506"/>
                <a:gd name="connsiteY106" fmla="*/ 3311123 h 6493593"/>
                <a:gd name="connsiteX107" fmla="*/ 2519083 w 3173506"/>
                <a:gd name="connsiteY107" fmla="*/ 3275264 h 6493593"/>
                <a:gd name="connsiteX108" fmla="*/ 2438400 w 3173506"/>
                <a:gd name="connsiteY108" fmla="*/ 3302158 h 6493593"/>
                <a:gd name="connsiteX109" fmla="*/ 2402541 w 3173506"/>
                <a:gd name="connsiteY109" fmla="*/ 3302158 h 6493593"/>
                <a:gd name="connsiteX110" fmla="*/ 2402541 w 3173506"/>
                <a:gd name="connsiteY110" fmla="*/ 3302158 h 6493593"/>
                <a:gd name="connsiteX111" fmla="*/ 2187389 w 3173506"/>
                <a:gd name="connsiteY111" fmla="*/ 3257334 h 6493593"/>
                <a:gd name="connsiteX112" fmla="*/ 1963271 w 3173506"/>
                <a:gd name="connsiteY112" fmla="*/ 2988393 h 6493593"/>
                <a:gd name="connsiteX113" fmla="*/ 2008094 w 3173506"/>
                <a:gd name="connsiteY113" fmla="*/ 2844958 h 6493593"/>
                <a:gd name="connsiteX114" fmla="*/ 2017059 w 3173506"/>
                <a:gd name="connsiteY114" fmla="*/ 2791170 h 6493593"/>
                <a:gd name="connsiteX115" fmla="*/ 2026024 w 3173506"/>
                <a:gd name="connsiteY115" fmla="*/ 2728417 h 6493593"/>
                <a:gd name="connsiteX116" fmla="*/ 2277036 w 3173506"/>
                <a:gd name="connsiteY116" fmla="*/ 2576017 h 6493593"/>
                <a:gd name="connsiteX117" fmla="*/ 2438400 w 3173506"/>
                <a:gd name="connsiteY117" fmla="*/ 2459475 h 6493593"/>
                <a:gd name="connsiteX118" fmla="*/ 2590800 w 3173506"/>
                <a:gd name="connsiteY118" fmla="*/ 2298111 h 6493593"/>
                <a:gd name="connsiteX119" fmla="*/ 2653553 w 3173506"/>
                <a:gd name="connsiteY119" fmla="*/ 2163640 h 6493593"/>
                <a:gd name="connsiteX120" fmla="*/ 2689412 w 3173506"/>
                <a:gd name="connsiteY120" fmla="*/ 2073993 h 6493593"/>
                <a:gd name="connsiteX121" fmla="*/ 2734236 w 3173506"/>
                <a:gd name="connsiteY121" fmla="*/ 2029170 h 6493593"/>
                <a:gd name="connsiteX122" fmla="*/ 2832847 w 3173506"/>
                <a:gd name="connsiteY122" fmla="*/ 1849875 h 6493593"/>
                <a:gd name="connsiteX123" fmla="*/ 2796989 w 3173506"/>
                <a:gd name="connsiteY123" fmla="*/ 1760228 h 6493593"/>
                <a:gd name="connsiteX124" fmla="*/ 2779059 w 3173506"/>
                <a:gd name="connsiteY124" fmla="*/ 1697475 h 6493593"/>
                <a:gd name="connsiteX125" fmla="*/ 2779059 w 3173506"/>
                <a:gd name="connsiteY125" fmla="*/ 1563005 h 6493593"/>
                <a:gd name="connsiteX126" fmla="*/ 2770094 w 3173506"/>
                <a:gd name="connsiteY126" fmla="*/ 1473358 h 6493593"/>
                <a:gd name="connsiteX127" fmla="*/ 2698377 w 3173506"/>
                <a:gd name="connsiteY127" fmla="*/ 1428534 h 6493593"/>
                <a:gd name="connsiteX128" fmla="*/ 2626659 w 3173506"/>
                <a:gd name="connsiteY128" fmla="*/ 1383711 h 6493593"/>
                <a:gd name="connsiteX129" fmla="*/ 2581836 w 3173506"/>
                <a:gd name="connsiteY129" fmla="*/ 1347852 h 6493593"/>
                <a:gd name="connsiteX130" fmla="*/ 2590800 w 3173506"/>
                <a:gd name="connsiteY130" fmla="*/ 1303028 h 6493593"/>
                <a:gd name="connsiteX131" fmla="*/ 2510118 w 3173506"/>
                <a:gd name="connsiteY131" fmla="*/ 1303028 h 6493593"/>
                <a:gd name="connsiteX132" fmla="*/ 2474259 w 3173506"/>
                <a:gd name="connsiteY132" fmla="*/ 1258205 h 6493593"/>
                <a:gd name="connsiteX133" fmla="*/ 2411506 w 3173506"/>
                <a:gd name="connsiteY133" fmla="*/ 1159593 h 6493593"/>
                <a:gd name="connsiteX134" fmla="*/ 2339789 w 3173506"/>
                <a:gd name="connsiteY134" fmla="*/ 1132699 h 6493593"/>
                <a:gd name="connsiteX135" fmla="*/ 2303930 w 3173506"/>
                <a:gd name="connsiteY135" fmla="*/ 1043052 h 6493593"/>
                <a:gd name="connsiteX136" fmla="*/ 2330824 w 3173506"/>
                <a:gd name="connsiteY136" fmla="*/ 953405 h 6493593"/>
                <a:gd name="connsiteX137" fmla="*/ 2321859 w 3173506"/>
                <a:gd name="connsiteY137" fmla="*/ 818934 h 6493593"/>
                <a:gd name="connsiteX138" fmla="*/ 2393577 w 3173506"/>
                <a:gd name="connsiteY138" fmla="*/ 747217 h 6493593"/>
                <a:gd name="connsiteX139" fmla="*/ 2492189 w 3173506"/>
                <a:gd name="connsiteY139" fmla="*/ 675499 h 6493593"/>
                <a:gd name="connsiteX140" fmla="*/ 2545977 w 3173506"/>
                <a:gd name="connsiteY140" fmla="*/ 648605 h 6493593"/>
                <a:gd name="connsiteX141" fmla="*/ 2599765 w 3173506"/>
                <a:gd name="connsiteY141" fmla="*/ 648605 h 6493593"/>
                <a:gd name="connsiteX142" fmla="*/ 2626659 w 3173506"/>
                <a:gd name="connsiteY142" fmla="*/ 549993 h 6493593"/>
                <a:gd name="connsiteX143" fmla="*/ 2707341 w 3173506"/>
                <a:gd name="connsiteY143" fmla="*/ 424487 h 6493593"/>
                <a:gd name="connsiteX144" fmla="*/ 2770094 w 3173506"/>
                <a:gd name="connsiteY144" fmla="*/ 298981 h 6493593"/>
                <a:gd name="connsiteX145" fmla="*/ 2823883 w 3173506"/>
                <a:gd name="connsiteY145" fmla="*/ 254158 h 6493593"/>
                <a:gd name="connsiteX146" fmla="*/ 2832847 w 3173506"/>
                <a:gd name="connsiteY146" fmla="*/ 164511 h 6493593"/>
                <a:gd name="connsiteX147" fmla="*/ 2833968 w 3173506"/>
                <a:gd name="connsiteY147" fmla="*/ 32954 h 6493593"/>
                <a:gd name="connsiteX148" fmla="*/ 2714065 w 3173506"/>
                <a:gd name="connsiteY148" fmla="*/ 1129 h 6493593"/>
                <a:gd name="connsiteX149" fmla="*/ 2680447 w 3173506"/>
                <a:gd name="connsiteY149" fmla="*/ 65899 h 6493593"/>
                <a:gd name="connsiteX150" fmla="*/ 2626659 w 3173506"/>
                <a:gd name="connsiteY150" fmla="*/ 137617 h 6493593"/>
                <a:gd name="connsiteX151" fmla="*/ 2554941 w 3173506"/>
                <a:gd name="connsiteY151" fmla="*/ 200370 h 6493593"/>
                <a:gd name="connsiteX152" fmla="*/ 2402541 w 3173506"/>
                <a:gd name="connsiteY152" fmla="*/ 254158 h 6493593"/>
                <a:gd name="connsiteX153" fmla="*/ 2375647 w 3173506"/>
                <a:gd name="connsiteY153" fmla="*/ 343805 h 6493593"/>
                <a:gd name="connsiteX154" fmla="*/ 2268071 w 3173506"/>
                <a:gd name="connsiteY154" fmla="*/ 415523 h 6493593"/>
                <a:gd name="connsiteX155" fmla="*/ 2187389 w 3173506"/>
                <a:gd name="connsiteY155" fmla="*/ 343805 h 6493593"/>
                <a:gd name="connsiteX156" fmla="*/ 2187389 w 3173506"/>
                <a:gd name="connsiteY156" fmla="*/ 254158 h 6493593"/>
                <a:gd name="connsiteX157" fmla="*/ 2223247 w 3173506"/>
                <a:gd name="connsiteY157" fmla="*/ 182440 h 6493593"/>
                <a:gd name="connsiteX158" fmla="*/ 2205318 w 3173506"/>
                <a:gd name="connsiteY158" fmla="*/ 137617 h 6493593"/>
                <a:gd name="connsiteX159" fmla="*/ 2133600 w 3173506"/>
                <a:gd name="connsiteY159" fmla="*/ 155546 h 6493593"/>
                <a:gd name="connsiteX160" fmla="*/ 2133600 w 3173506"/>
                <a:gd name="connsiteY160" fmla="*/ 74864 h 6493593"/>
                <a:gd name="connsiteX161" fmla="*/ 1084730 w 3173506"/>
                <a:gd name="connsiteY161" fmla="*/ 56934 h 6493593"/>
                <a:gd name="connsiteX162" fmla="*/ 1066800 w 3173506"/>
                <a:gd name="connsiteY162" fmla="*/ 119687 h 6493593"/>
                <a:gd name="connsiteX163" fmla="*/ 878541 w 3173506"/>
                <a:gd name="connsiteY163" fmla="*/ 164511 h 6493593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833968 w 3173506"/>
                <a:gd name="connsiteY147" fmla="*/ 74242 h 6534881"/>
                <a:gd name="connsiteX148" fmla="*/ 2801695 w 3173506"/>
                <a:gd name="connsiteY148" fmla="*/ 508 h 6534881"/>
                <a:gd name="connsiteX149" fmla="*/ 2714065 w 3173506"/>
                <a:gd name="connsiteY149" fmla="*/ 42417 h 6534881"/>
                <a:gd name="connsiteX150" fmla="*/ 2680447 w 3173506"/>
                <a:gd name="connsiteY150" fmla="*/ 107187 h 6534881"/>
                <a:gd name="connsiteX151" fmla="*/ 2626659 w 3173506"/>
                <a:gd name="connsiteY151" fmla="*/ 178905 h 6534881"/>
                <a:gd name="connsiteX152" fmla="*/ 2554941 w 3173506"/>
                <a:gd name="connsiteY152" fmla="*/ 241658 h 6534881"/>
                <a:gd name="connsiteX153" fmla="*/ 2402541 w 3173506"/>
                <a:gd name="connsiteY153" fmla="*/ 295446 h 6534881"/>
                <a:gd name="connsiteX154" fmla="*/ 2375647 w 3173506"/>
                <a:gd name="connsiteY154" fmla="*/ 385093 h 6534881"/>
                <a:gd name="connsiteX155" fmla="*/ 2268071 w 3173506"/>
                <a:gd name="connsiteY155" fmla="*/ 456811 h 6534881"/>
                <a:gd name="connsiteX156" fmla="*/ 2187389 w 3173506"/>
                <a:gd name="connsiteY156" fmla="*/ 385093 h 6534881"/>
                <a:gd name="connsiteX157" fmla="*/ 2187389 w 3173506"/>
                <a:gd name="connsiteY157" fmla="*/ 295446 h 6534881"/>
                <a:gd name="connsiteX158" fmla="*/ 2223247 w 3173506"/>
                <a:gd name="connsiteY158" fmla="*/ 223728 h 6534881"/>
                <a:gd name="connsiteX159" fmla="*/ 2205318 w 3173506"/>
                <a:gd name="connsiteY159" fmla="*/ 178905 h 6534881"/>
                <a:gd name="connsiteX160" fmla="*/ 2133600 w 3173506"/>
                <a:gd name="connsiteY160" fmla="*/ 196834 h 6534881"/>
                <a:gd name="connsiteX161" fmla="*/ 2133600 w 3173506"/>
                <a:gd name="connsiteY161" fmla="*/ 116152 h 6534881"/>
                <a:gd name="connsiteX162" fmla="*/ 1084730 w 3173506"/>
                <a:gd name="connsiteY162" fmla="*/ 98222 h 6534881"/>
                <a:gd name="connsiteX163" fmla="*/ 1066800 w 3173506"/>
                <a:gd name="connsiteY163" fmla="*/ 160975 h 6534881"/>
                <a:gd name="connsiteX164" fmla="*/ 878541 w 3173506"/>
                <a:gd name="connsiteY164" fmla="*/ 205799 h 6534881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797885 w 3173506"/>
                <a:gd name="connsiteY147" fmla="*/ 130048 h 6534881"/>
                <a:gd name="connsiteX148" fmla="*/ 2833968 w 3173506"/>
                <a:gd name="connsiteY148" fmla="*/ 74242 h 6534881"/>
                <a:gd name="connsiteX149" fmla="*/ 2801695 w 3173506"/>
                <a:gd name="connsiteY149" fmla="*/ 508 h 6534881"/>
                <a:gd name="connsiteX150" fmla="*/ 2714065 w 3173506"/>
                <a:gd name="connsiteY150" fmla="*/ 42417 h 6534881"/>
                <a:gd name="connsiteX151" fmla="*/ 2680447 w 3173506"/>
                <a:gd name="connsiteY151" fmla="*/ 107187 h 6534881"/>
                <a:gd name="connsiteX152" fmla="*/ 2626659 w 3173506"/>
                <a:gd name="connsiteY152" fmla="*/ 178905 h 6534881"/>
                <a:gd name="connsiteX153" fmla="*/ 2554941 w 3173506"/>
                <a:gd name="connsiteY153" fmla="*/ 241658 h 6534881"/>
                <a:gd name="connsiteX154" fmla="*/ 2402541 w 3173506"/>
                <a:gd name="connsiteY154" fmla="*/ 295446 h 6534881"/>
                <a:gd name="connsiteX155" fmla="*/ 2375647 w 3173506"/>
                <a:gd name="connsiteY155" fmla="*/ 385093 h 6534881"/>
                <a:gd name="connsiteX156" fmla="*/ 2268071 w 3173506"/>
                <a:gd name="connsiteY156" fmla="*/ 456811 h 6534881"/>
                <a:gd name="connsiteX157" fmla="*/ 2187389 w 3173506"/>
                <a:gd name="connsiteY157" fmla="*/ 385093 h 6534881"/>
                <a:gd name="connsiteX158" fmla="*/ 2187389 w 3173506"/>
                <a:gd name="connsiteY158" fmla="*/ 295446 h 6534881"/>
                <a:gd name="connsiteX159" fmla="*/ 2223247 w 3173506"/>
                <a:gd name="connsiteY159" fmla="*/ 223728 h 6534881"/>
                <a:gd name="connsiteX160" fmla="*/ 2205318 w 3173506"/>
                <a:gd name="connsiteY160" fmla="*/ 178905 h 6534881"/>
                <a:gd name="connsiteX161" fmla="*/ 2133600 w 3173506"/>
                <a:gd name="connsiteY161" fmla="*/ 196834 h 6534881"/>
                <a:gd name="connsiteX162" fmla="*/ 2133600 w 3173506"/>
                <a:gd name="connsiteY162" fmla="*/ 116152 h 6534881"/>
                <a:gd name="connsiteX163" fmla="*/ 1084730 w 3173506"/>
                <a:gd name="connsiteY163" fmla="*/ 98222 h 6534881"/>
                <a:gd name="connsiteX164" fmla="*/ 1066800 w 3173506"/>
                <a:gd name="connsiteY164" fmla="*/ 160975 h 6534881"/>
                <a:gd name="connsiteX165" fmla="*/ 878541 w 3173506"/>
                <a:gd name="connsiteY165" fmla="*/ 205799 h 6534881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797885 w 3173506"/>
                <a:gd name="connsiteY147" fmla="*/ 130048 h 6534881"/>
                <a:gd name="connsiteX148" fmla="*/ 2833968 w 3173506"/>
                <a:gd name="connsiteY148" fmla="*/ 74242 h 6534881"/>
                <a:gd name="connsiteX149" fmla="*/ 2801695 w 3173506"/>
                <a:gd name="connsiteY149" fmla="*/ 508 h 6534881"/>
                <a:gd name="connsiteX150" fmla="*/ 2714065 w 3173506"/>
                <a:gd name="connsiteY150" fmla="*/ 42417 h 6534881"/>
                <a:gd name="connsiteX151" fmla="*/ 2680447 w 3173506"/>
                <a:gd name="connsiteY151" fmla="*/ 107187 h 6534881"/>
                <a:gd name="connsiteX152" fmla="*/ 2626659 w 3173506"/>
                <a:gd name="connsiteY152" fmla="*/ 178905 h 6534881"/>
                <a:gd name="connsiteX153" fmla="*/ 2554941 w 3173506"/>
                <a:gd name="connsiteY153" fmla="*/ 241658 h 6534881"/>
                <a:gd name="connsiteX154" fmla="*/ 2402541 w 3173506"/>
                <a:gd name="connsiteY154" fmla="*/ 295446 h 6534881"/>
                <a:gd name="connsiteX155" fmla="*/ 2375647 w 3173506"/>
                <a:gd name="connsiteY155" fmla="*/ 385093 h 6534881"/>
                <a:gd name="connsiteX156" fmla="*/ 2268071 w 3173506"/>
                <a:gd name="connsiteY156" fmla="*/ 456811 h 6534881"/>
                <a:gd name="connsiteX157" fmla="*/ 2187389 w 3173506"/>
                <a:gd name="connsiteY157" fmla="*/ 385093 h 6534881"/>
                <a:gd name="connsiteX158" fmla="*/ 2187389 w 3173506"/>
                <a:gd name="connsiteY158" fmla="*/ 295446 h 6534881"/>
                <a:gd name="connsiteX159" fmla="*/ 2223247 w 3173506"/>
                <a:gd name="connsiteY159" fmla="*/ 223728 h 6534881"/>
                <a:gd name="connsiteX160" fmla="*/ 2205318 w 3173506"/>
                <a:gd name="connsiteY160" fmla="*/ 178905 h 6534881"/>
                <a:gd name="connsiteX161" fmla="*/ 2133600 w 3173506"/>
                <a:gd name="connsiteY161" fmla="*/ 196834 h 6534881"/>
                <a:gd name="connsiteX162" fmla="*/ 2133600 w 3173506"/>
                <a:gd name="connsiteY162" fmla="*/ 116152 h 6534881"/>
                <a:gd name="connsiteX163" fmla="*/ 1125295 w 3173506"/>
                <a:gd name="connsiteY163" fmla="*/ 42418 h 6534881"/>
                <a:gd name="connsiteX164" fmla="*/ 1084730 w 3173506"/>
                <a:gd name="connsiteY164" fmla="*/ 98222 h 6534881"/>
                <a:gd name="connsiteX165" fmla="*/ 1066800 w 3173506"/>
                <a:gd name="connsiteY165" fmla="*/ 160975 h 6534881"/>
                <a:gd name="connsiteX166" fmla="*/ 878541 w 3173506"/>
                <a:gd name="connsiteY166" fmla="*/ 205799 h 653488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33600 w 3173506"/>
                <a:gd name="connsiteY161" fmla="*/ 213214 h 6551261"/>
                <a:gd name="connsiteX162" fmla="*/ 2133600 w 3173506"/>
                <a:gd name="connsiteY162" fmla="*/ 13253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10740 w 3173506"/>
                <a:gd name="connsiteY161" fmla="*/ 213214 h 6551261"/>
                <a:gd name="connsiteX162" fmla="*/ 2133600 w 3173506"/>
                <a:gd name="connsiteY162" fmla="*/ 13253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10740 w 3173506"/>
                <a:gd name="connsiteY161" fmla="*/ 213214 h 6551261"/>
                <a:gd name="connsiteX162" fmla="*/ 2129790 w 3173506"/>
                <a:gd name="connsiteY162" fmla="*/ 10205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0957 h 6550039"/>
                <a:gd name="connsiteX1" fmla="*/ 887506 w 3173506"/>
                <a:gd name="connsiteY1" fmla="*/ 292674 h 6550039"/>
                <a:gd name="connsiteX2" fmla="*/ 905436 w 3173506"/>
                <a:gd name="connsiteY2" fmla="*/ 328533 h 6550039"/>
                <a:gd name="connsiteX3" fmla="*/ 869577 w 3173506"/>
                <a:gd name="connsiteY3" fmla="*/ 373357 h 6550039"/>
                <a:gd name="connsiteX4" fmla="*/ 824753 w 3173506"/>
                <a:gd name="connsiteY4" fmla="*/ 373357 h 6550039"/>
                <a:gd name="connsiteX5" fmla="*/ 797859 w 3173506"/>
                <a:gd name="connsiteY5" fmla="*/ 373357 h 6550039"/>
                <a:gd name="connsiteX6" fmla="*/ 753036 w 3173506"/>
                <a:gd name="connsiteY6" fmla="*/ 400251 h 6550039"/>
                <a:gd name="connsiteX7" fmla="*/ 753036 w 3173506"/>
                <a:gd name="connsiteY7" fmla="*/ 454039 h 6550039"/>
                <a:gd name="connsiteX8" fmla="*/ 726141 w 3173506"/>
                <a:gd name="connsiteY8" fmla="*/ 534721 h 6550039"/>
                <a:gd name="connsiteX9" fmla="*/ 654424 w 3173506"/>
                <a:gd name="connsiteY9" fmla="*/ 570580 h 6550039"/>
                <a:gd name="connsiteX10" fmla="*/ 600636 w 3173506"/>
                <a:gd name="connsiteY10" fmla="*/ 615404 h 6550039"/>
                <a:gd name="connsiteX11" fmla="*/ 510989 w 3173506"/>
                <a:gd name="connsiteY11" fmla="*/ 660227 h 6550039"/>
                <a:gd name="connsiteX12" fmla="*/ 519953 w 3173506"/>
                <a:gd name="connsiteY12" fmla="*/ 696086 h 6550039"/>
                <a:gd name="connsiteX13" fmla="*/ 699247 w 3173506"/>
                <a:gd name="connsiteY13" fmla="*/ 740910 h 6550039"/>
                <a:gd name="connsiteX14" fmla="*/ 663389 w 3173506"/>
                <a:gd name="connsiteY14" fmla="*/ 875380 h 6550039"/>
                <a:gd name="connsiteX15" fmla="*/ 636494 w 3173506"/>
                <a:gd name="connsiteY15" fmla="*/ 938133 h 6550039"/>
                <a:gd name="connsiteX16" fmla="*/ 609600 w 3173506"/>
                <a:gd name="connsiteY16" fmla="*/ 956063 h 6550039"/>
                <a:gd name="connsiteX17" fmla="*/ 618565 w 3173506"/>
                <a:gd name="connsiteY17" fmla="*/ 982957 h 6550039"/>
                <a:gd name="connsiteX18" fmla="*/ 636494 w 3173506"/>
                <a:gd name="connsiteY18" fmla="*/ 1045710 h 6550039"/>
                <a:gd name="connsiteX19" fmla="*/ 600636 w 3173506"/>
                <a:gd name="connsiteY19" fmla="*/ 1108463 h 6550039"/>
                <a:gd name="connsiteX20" fmla="*/ 591671 w 3173506"/>
                <a:gd name="connsiteY20" fmla="*/ 1296721 h 6550039"/>
                <a:gd name="connsiteX21" fmla="*/ 582706 w 3173506"/>
                <a:gd name="connsiteY21" fmla="*/ 1413263 h 6550039"/>
                <a:gd name="connsiteX22" fmla="*/ 627530 w 3173506"/>
                <a:gd name="connsiteY22" fmla="*/ 1449121 h 6550039"/>
                <a:gd name="connsiteX23" fmla="*/ 627530 w 3173506"/>
                <a:gd name="connsiteY23" fmla="*/ 1449121 h 6550039"/>
                <a:gd name="connsiteX24" fmla="*/ 663389 w 3173506"/>
                <a:gd name="connsiteY24" fmla="*/ 1592557 h 6550039"/>
                <a:gd name="connsiteX25" fmla="*/ 663389 w 3173506"/>
                <a:gd name="connsiteY25" fmla="*/ 1592557 h 6550039"/>
                <a:gd name="connsiteX26" fmla="*/ 636494 w 3173506"/>
                <a:gd name="connsiteY26" fmla="*/ 1709098 h 6550039"/>
                <a:gd name="connsiteX27" fmla="*/ 618565 w 3173506"/>
                <a:gd name="connsiteY27" fmla="*/ 1789780 h 6550039"/>
                <a:gd name="connsiteX28" fmla="*/ 663389 w 3173506"/>
                <a:gd name="connsiteY28" fmla="*/ 1861498 h 6550039"/>
                <a:gd name="connsiteX29" fmla="*/ 672353 w 3173506"/>
                <a:gd name="connsiteY29" fmla="*/ 1906321 h 6550039"/>
                <a:gd name="connsiteX30" fmla="*/ 681318 w 3173506"/>
                <a:gd name="connsiteY30" fmla="*/ 1942180 h 6550039"/>
                <a:gd name="connsiteX31" fmla="*/ 663389 w 3173506"/>
                <a:gd name="connsiteY31" fmla="*/ 2004933 h 6550039"/>
                <a:gd name="connsiteX32" fmla="*/ 636494 w 3173506"/>
                <a:gd name="connsiteY32" fmla="*/ 2040792 h 6550039"/>
                <a:gd name="connsiteX33" fmla="*/ 627530 w 3173506"/>
                <a:gd name="connsiteY33" fmla="*/ 2166298 h 6550039"/>
                <a:gd name="connsiteX34" fmla="*/ 573741 w 3173506"/>
                <a:gd name="connsiteY34" fmla="*/ 2166298 h 6550039"/>
                <a:gd name="connsiteX35" fmla="*/ 609600 w 3173506"/>
                <a:gd name="connsiteY35" fmla="*/ 2309733 h 6550039"/>
                <a:gd name="connsiteX36" fmla="*/ 609600 w 3173506"/>
                <a:gd name="connsiteY36" fmla="*/ 2363521 h 6550039"/>
                <a:gd name="connsiteX37" fmla="*/ 564777 w 3173506"/>
                <a:gd name="connsiteY37" fmla="*/ 2408345 h 6550039"/>
                <a:gd name="connsiteX38" fmla="*/ 582706 w 3173506"/>
                <a:gd name="connsiteY38" fmla="*/ 2453169 h 6550039"/>
                <a:gd name="connsiteX39" fmla="*/ 493059 w 3173506"/>
                <a:gd name="connsiteY39" fmla="*/ 2524886 h 6550039"/>
                <a:gd name="connsiteX40" fmla="*/ 439271 w 3173506"/>
                <a:gd name="connsiteY40" fmla="*/ 2578674 h 6550039"/>
                <a:gd name="connsiteX41" fmla="*/ 376518 w 3173506"/>
                <a:gd name="connsiteY41" fmla="*/ 2641427 h 6550039"/>
                <a:gd name="connsiteX42" fmla="*/ 259977 w 3173506"/>
                <a:gd name="connsiteY42" fmla="*/ 2659357 h 6550039"/>
                <a:gd name="connsiteX43" fmla="*/ 233083 w 3173506"/>
                <a:gd name="connsiteY43" fmla="*/ 2757969 h 6550039"/>
                <a:gd name="connsiteX44" fmla="*/ 233083 w 3173506"/>
                <a:gd name="connsiteY44" fmla="*/ 2811757 h 6550039"/>
                <a:gd name="connsiteX45" fmla="*/ 206189 w 3173506"/>
                <a:gd name="connsiteY45" fmla="*/ 2883474 h 6550039"/>
                <a:gd name="connsiteX46" fmla="*/ 98612 w 3173506"/>
                <a:gd name="connsiteY46" fmla="*/ 2883474 h 6550039"/>
                <a:gd name="connsiteX47" fmla="*/ 0 w 3173506"/>
                <a:gd name="connsiteY47" fmla="*/ 2982086 h 6550039"/>
                <a:gd name="connsiteX48" fmla="*/ 17930 w 3173506"/>
                <a:gd name="connsiteY48" fmla="*/ 3107592 h 6550039"/>
                <a:gd name="connsiteX49" fmla="*/ 8965 w 3173506"/>
                <a:gd name="connsiteY49" fmla="*/ 3197239 h 6550039"/>
                <a:gd name="connsiteX50" fmla="*/ 8965 w 3173506"/>
                <a:gd name="connsiteY50" fmla="*/ 3259992 h 6550039"/>
                <a:gd name="connsiteX51" fmla="*/ 53789 w 3173506"/>
                <a:gd name="connsiteY51" fmla="*/ 3295851 h 6550039"/>
                <a:gd name="connsiteX52" fmla="*/ 53789 w 3173506"/>
                <a:gd name="connsiteY52" fmla="*/ 3295851 h 6550039"/>
                <a:gd name="connsiteX53" fmla="*/ 44824 w 3173506"/>
                <a:gd name="connsiteY53" fmla="*/ 3349639 h 6550039"/>
                <a:gd name="connsiteX54" fmla="*/ 107577 w 3173506"/>
                <a:gd name="connsiteY54" fmla="*/ 3475145 h 6550039"/>
                <a:gd name="connsiteX55" fmla="*/ 161365 w 3173506"/>
                <a:gd name="connsiteY55" fmla="*/ 3582721 h 6550039"/>
                <a:gd name="connsiteX56" fmla="*/ 206189 w 3173506"/>
                <a:gd name="connsiteY56" fmla="*/ 3717192 h 6550039"/>
                <a:gd name="connsiteX57" fmla="*/ 215153 w 3173506"/>
                <a:gd name="connsiteY57" fmla="*/ 3797874 h 6550039"/>
                <a:gd name="connsiteX58" fmla="*/ 385483 w 3173506"/>
                <a:gd name="connsiteY58" fmla="*/ 3878557 h 6550039"/>
                <a:gd name="connsiteX59" fmla="*/ 466165 w 3173506"/>
                <a:gd name="connsiteY59" fmla="*/ 3905451 h 6550039"/>
                <a:gd name="connsiteX60" fmla="*/ 448236 w 3173506"/>
                <a:gd name="connsiteY60" fmla="*/ 3941310 h 6550039"/>
                <a:gd name="connsiteX61" fmla="*/ 609600 w 3173506"/>
                <a:gd name="connsiteY61" fmla="*/ 4120604 h 6550039"/>
                <a:gd name="connsiteX62" fmla="*/ 636494 w 3173506"/>
                <a:gd name="connsiteY62" fmla="*/ 4174392 h 6550039"/>
                <a:gd name="connsiteX63" fmla="*/ 654424 w 3173506"/>
                <a:gd name="connsiteY63" fmla="*/ 4380580 h 6550039"/>
                <a:gd name="connsiteX64" fmla="*/ 654424 w 3173506"/>
                <a:gd name="connsiteY64" fmla="*/ 4479192 h 6550039"/>
                <a:gd name="connsiteX65" fmla="*/ 1219200 w 3173506"/>
                <a:gd name="connsiteY65" fmla="*/ 4837780 h 6550039"/>
                <a:gd name="connsiteX66" fmla="*/ 1595718 w 3173506"/>
                <a:gd name="connsiteY66" fmla="*/ 6550039 h 6550039"/>
                <a:gd name="connsiteX67" fmla="*/ 1828800 w 3173506"/>
                <a:gd name="connsiteY67" fmla="*/ 6433498 h 6550039"/>
                <a:gd name="connsiteX68" fmla="*/ 1909483 w 3173506"/>
                <a:gd name="connsiteY68" fmla="*/ 6415569 h 6550039"/>
                <a:gd name="connsiteX69" fmla="*/ 2061883 w 3173506"/>
                <a:gd name="connsiteY69" fmla="*/ 6164557 h 6550039"/>
                <a:gd name="connsiteX70" fmla="*/ 2178424 w 3173506"/>
                <a:gd name="connsiteY70" fmla="*/ 5931474 h 6550039"/>
                <a:gd name="connsiteX71" fmla="*/ 2160494 w 3173506"/>
                <a:gd name="connsiteY71" fmla="*/ 5832863 h 6550039"/>
                <a:gd name="connsiteX72" fmla="*/ 2169459 w 3173506"/>
                <a:gd name="connsiteY72" fmla="*/ 5734251 h 6550039"/>
                <a:gd name="connsiteX73" fmla="*/ 2043953 w 3173506"/>
                <a:gd name="connsiteY73" fmla="*/ 5393592 h 6550039"/>
                <a:gd name="connsiteX74" fmla="*/ 2043953 w 3173506"/>
                <a:gd name="connsiteY74" fmla="*/ 5393592 h 6550039"/>
                <a:gd name="connsiteX75" fmla="*/ 2151530 w 3173506"/>
                <a:gd name="connsiteY75" fmla="*/ 5205333 h 6550039"/>
                <a:gd name="connsiteX76" fmla="*/ 2366683 w 3173506"/>
                <a:gd name="connsiteY76" fmla="*/ 5133616 h 6550039"/>
                <a:gd name="connsiteX77" fmla="*/ 2438400 w 3173506"/>
                <a:gd name="connsiteY77" fmla="*/ 5035004 h 6550039"/>
                <a:gd name="connsiteX78" fmla="*/ 2438400 w 3173506"/>
                <a:gd name="connsiteY78" fmla="*/ 4945357 h 6550039"/>
                <a:gd name="connsiteX79" fmla="*/ 2501153 w 3173506"/>
                <a:gd name="connsiteY79" fmla="*/ 4954321 h 6550039"/>
                <a:gd name="connsiteX80" fmla="*/ 2572871 w 3173506"/>
                <a:gd name="connsiteY80" fmla="*/ 4918463 h 6550039"/>
                <a:gd name="connsiteX81" fmla="*/ 2599765 w 3173506"/>
                <a:gd name="connsiteY81" fmla="*/ 4819851 h 6550039"/>
                <a:gd name="connsiteX82" fmla="*/ 2832847 w 3173506"/>
                <a:gd name="connsiteY82" fmla="*/ 4694345 h 6550039"/>
                <a:gd name="connsiteX83" fmla="*/ 3155577 w 3173506"/>
                <a:gd name="connsiteY83" fmla="*/ 4550910 h 6550039"/>
                <a:gd name="connsiteX84" fmla="*/ 3173506 w 3173506"/>
                <a:gd name="connsiteY84" fmla="*/ 4416439 h 6550039"/>
                <a:gd name="connsiteX85" fmla="*/ 3101789 w 3173506"/>
                <a:gd name="connsiteY85" fmla="*/ 4344721 h 6550039"/>
                <a:gd name="connsiteX86" fmla="*/ 3101789 w 3173506"/>
                <a:gd name="connsiteY86" fmla="*/ 4183357 h 6550039"/>
                <a:gd name="connsiteX87" fmla="*/ 3110753 w 3173506"/>
                <a:gd name="connsiteY87" fmla="*/ 4084745 h 6550039"/>
                <a:gd name="connsiteX88" fmla="*/ 3137647 w 3173506"/>
                <a:gd name="connsiteY88" fmla="*/ 3986133 h 6550039"/>
                <a:gd name="connsiteX89" fmla="*/ 3137647 w 3173506"/>
                <a:gd name="connsiteY89" fmla="*/ 3950274 h 6550039"/>
                <a:gd name="connsiteX90" fmla="*/ 3048000 w 3173506"/>
                <a:gd name="connsiteY90" fmla="*/ 3923380 h 6550039"/>
                <a:gd name="connsiteX91" fmla="*/ 2994212 w 3173506"/>
                <a:gd name="connsiteY91" fmla="*/ 3869592 h 6550039"/>
                <a:gd name="connsiteX92" fmla="*/ 2904565 w 3173506"/>
                <a:gd name="connsiteY92" fmla="*/ 3788910 h 6550039"/>
                <a:gd name="connsiteX93" fmla="*/ 2814918 w 3173506"/>
                <a:gd name="connsiteY93" fmla="*/ 3788910 h 6550039"/>
                <a:gd name="connsiteX94" fmla="*/ 2841812 w 3173506"/>
                <a:gd name="connsiteY94" fmla="*/ 3672369 h 6550039"/>
                <a:gd name="connsiteX95" fmla="*/ 2832847 w 3173506"/>
                <a:gd name="connsiteY95" fmla="*/ 3564792 h 6550039"/>
                <a:gd name="connsiteX96" fmla="*/ 2805953 w 3173506"/>
                <a:gd name="connsiteY96" fmla="*/ 3519969 h 6550039"/>
                <a:gd name="connsiteX97" fmla="*/ 2814918 w 3173506"/>
                <a:gd name="connsiteY97" fmla="*/ 3484110 h 6550039"/>
                <a:gd name="connsiteX98" fmla="*/ 2770094 w 3173506"/>
                <a:gd name="connsiteY98" fmla="*/ 3412392 h 6550039"/>
                <a:gd name="connsiteX99" fmla="*/ 2707341 w 3173506"/>
                <a:gd name="connsiteY99" fmla="*/ 3412392 h 6550039"/>
                <a:gd name="connsiteX100" fmla="*/ 2671483 w 3173506"/>
                <a:gd name="connsiteY100" fmla="*/ 3457216 h 6550039"/>
                <a:gd name="connsiteX101" fmla="*/ 2653553 w 3173506"/>
                <a:gd name="connsiteY101" fmla="*/ 3502039 h 6550039"/>
                <a:gd name="connsiteX102" fmla="*/ 2599765 w 3173506"/>
                <a:gd name="connsiteY102" fmla="*/ 3528933 h 6550039"/>
                <a:gd name="connsiteX103" fmla="*/ 2599765 w 3173506"/>
                <a:gd name="connsiteY103" fmla="*/ 3528933 h 6550039"/>
                <a:gd name="connsiteX104" fmla="*/ 2492189 w 3173506"/>
                <a:gd name="connsiteY104" fmla="*/ 3484110 h 6550039"/>
                <a:gd name="connsiteX105" fmla="*/ 2528047 w 3173506"/>
                <a:gd name="connsiteY105" fmla="*/ 3430321 h 6550039"/>
                <a:gd name="connsiteX106" fmla="*/ 2537012 w 3173506"/>
                <a:gd name="connsiteY106" fmla="*/ 3367569 h 6550039"/>
                <a:gd name="connsiteX107" fmla="*/ 2519083 w 3173506"/>
                <a:gd name="connsiteY107" fmla="*/ 3331710 h 6550039"/>
                <a:gd name="connsiteX108" fmla="*/ 2438400 w 3173506"/>
                <a:gd name="connsiteY108" fmla="*/ 3358604 h 6550039"/>
                <a:gd name="connsiteX109" fmla="*/ 2402541 w 3173506"/>
                <a:gd name="connsiteY109" fmla="*/ 3358604 h 6550039"/>
                <a:gd name="connsiteX110" fmla="*/ 2402541 w 3173506"/>
                <a:gd name="connsiteY110" fmla="*/ 3358604 h 6550039"/>
                <a:gd name="connsiteX111" fmla="*/ 2187389 w 3173506"/>
                <a:gd name="connsiteY111" fmla="*/ 3313780 h 6550039"/>
                <a:gd name="connsiteX112" fmla="*/ 1963271 w 3173506"/>
                <a:gd name="connsiteY112" fmla="*/ 3044839 h 6550039"/>
                <a:gd name="connsiteX113" fmla="*/ 2008094 w 3173506"/>
                <a:gd name="connsiteY113" fmla="*/ 2901404 h 6550039"/>
                <a:gd name="connsiteX114" fmla="*/ 2017059 w 3173506"/>
                <a:gd name="connsiteY114" fmla="*/ 2847616 h 6550039"/>
                <a:gd name="connsiteX115" fmla="*/ 2026024 w 3173506"/>
                <a:gd name="connsiteY115" fmla="*/ 2784863 h 6550039"/>
                <a:gd name="connsiteX116" fmla="*/ 2277036 w 3173506"/>
                <a:gd name="connsiteY116" fmla="*/ 2632463 h 6550039"/>
                <a:gd name="connsiteX117" fmla="*/ 2438400 w 3173506"/>
                <a:gd name="connsiteY117" fmla="*/ 2515921 h 6550039"/>
                <a:gd name="connsiteX118" fmla="*/ 2590800 w 3173506"/>
                <a:gd name="connsiteY118" fmla="*/ 2354557 h 6550039"/>
                <a:gd name="connsiteX119" fmla="*/ 2653553 w 3173506"/>
                <a:gd name="connsiteY119" fmla="*/ 2220086 h 6550039"/>
                <a:gd name="connsiteX120" fmla="*/ 2689412 w 3173506"/>
                <a:gd name="connsiteY120" fmla="*/ 2130439 h 6550039"/>
                <a:gd name="connsiteX121" fmla="*/ 2734236 w 3173506"/>
                <a:gd name="connsiteY121" fmla="*/ 2085616 h 6550039"/>
                <a:gd name="connsiteX122" fmla="*/ 2832847 w 3173506"/>
                <a:gd name="connsiteY122" fmla="*/ 1906321 h 6550039"/>
                <a:gd name="connsiteX123" fmla="*/ 2796989 w 3173506"/>
                <a:gd name="connsiteY123" fmla="*/ 1816674 h 6550039"/>
                <a:gd name="connsiteX124" fmla="*/ 2779059 w 3173506"/>
                <a:gd name="connsiteY124" fmla="*/ 1753921 h 6550039"/>
                <a:gd name="connsiteX125" fmla="*/ 2779059 w 3173506"/>
                <a:gd name="connsiteY125" fmla="*/ 1619451 h 6550039"/>
                <a:gd name="connsiteX126" fmla="*/ 2770094 w 3173506"/>
                <a:gd name="connsiteY126" fmla="*/ 1529804 h 6550039"/>
                <a:gd name="connsiteX127" fmla="*/ 2698377 w 3173506"/>
                <a:gd name="connsiteY127" fmla="*/ 1484980 h 6550039"/>
                <a:gd name="connsiteX128" fmla="*/ 2626659 w 3173506"/>
                <a:gd name="connsiteY128" fmla="*/ 1440157 h 6550039"/>
                <a:gd name="connsiteX129" fmla="*/ 2581836 w 3173506"/>
                <a:gd name="connsiteY129" fmla="*/ 1404298 h 6550039"/>
                <a:gd name="connsiteX130" fmla="*/ 2590800 w 3173506"/>
                <a:gd name="connsiteY130" fmla="*/ 1359474 h 6550039"/>
                <a:gd name="connsiteX131" fmla="*/ 2510118 w 3173506"/>
                <a:gd name="connsiteY131" fmla="*/ 1359474 h 6550039"/>
                <a:gd name="connsiteX132" fmla="*/ 2474259 w 3173506"/>
                <a:gd name="connsiteY132" fmla="*/ 1314651 h 6550039"/>
                <a:gd name="connsiteX133" fmla="*/ 2411506 w 3173506"/>
                <a:gd name="connsiteY133" fmla="*/ 1216039 h 6550039"/>
                <a:gd name="connsiteX134" fmla="*/ 2339789 w 3173506"/>
                <a:gd name="connsiteY134" fmla="*/ 1189145 h 6550039"/>
                <a:gd name="connsiteX135" fmla="*/ 2303930 w 3173506"/>
                <a:gd name="connsiteY135" fmla="*/ 1099498 h 6550039"/>
                <a:gd name="connsiteX136" fmla="*/ 2330824 w 3173506"/>
                <a:gd name="connsiteY136" fmla="*/ 1009851 h 6550039"/>
                <a:gd name="connsiteX137" fmla="*/ 2321859 w 3173506"/>
                <a:gd name="connsiteY137" fmla="*/ 875380 h 6550039"/>
                <a:gd name="connsiteX138" fmla="*/ 2393577 w 3173506"/>
                <a:gd name="connsiteY138" fmla="*/ 803663 h 6550039"/>
                <a:gd name="connsiteX139" fmla="*/ 2492189 w 3173506"/>
                <a:gd name="connsiteY139" fmla="*/ 731945 h 6550039"/>
                <a:gd name="connsiteX140" fmla="*/ 2545977 w 3173506"/>
                <a:gd name="connsiteY140" fmla="*/ 705051 h 6550039"/>
                <a:gd name="connsiteX141" fmla="*/ 2599765 w 3173506"/>
                <a:gd name="connsiteY141" fmla="*/ 705051 h 6550039"/>
                <a:gd name="connsiteX142" fmla="*/ 2626659 w 3173506"/>
                <a:gd name="connsiteY142" fmla="*/ 606439 h 6550039"/>
                <a:gd name="connsiteX143" fmla="*/ 2707341 w 3173506"/>
                <a:gd name="connsiteY143" fmla="*/ 480933 h 6550039"/>
                <a:gd name="connsiteX144" fmla="*/ 2770094 w 3173506"/>
                <a:gd name="connsiteY144" fmla="*/ 355427 h 6550039"/>
                <a:gd name="connsiteX145" fmla="*/ 2823883 w 3173506"/>
                <a:gd name="connsiteY145" fmla="*/ 310604 h 6550039"/>
                <a:gd name="connsiteX146" fmla="*/ 2832847 w 3173506"/>
                <a:gd name="connsiteY146" fmla="*/ 220957 h 6550039"/>
                <a:gd name="connsiteX147" fmla="*/ 2797885 w 3173506"/>
                <a:gd name="connsiteY147" fmla="*/ 145206 h 6550039"/>
                <a:gd name="connsiteX148" fmla="*/ 2833968 w 3173506"/>
                <a:gd name="connsiteY148" fmla="*/ 89400 h 6550039"/>
                <a:gd name="connsiteX149" fmla="*/ 2801695 w 3173506"/>
                <a:gd name="connsiteY149" fmla="*/ 15666 h 6550039"/>
                <a:gd name="connsiteX150" fmla="*/ 2714065 w 3173506"/>
                <a:gd name="connsiteY150" fmla="*/ 57575 h 6550039"/>
                <a:gd name="connsiteX151" fmla="*/ 2680447 w 3173506"/>
                <a:gd name="connsiteY151" fmla="*/ 122345 h 6550039"/>
                <a:gd name="connsiteX152" fmla="*/ 2626659 w 3173506"/>
                <a:gd name="connsiteY152" fmla="*/ 194063 h 6550039"/>
                <a:gd name="connsiteX153" fmla="*/ 2554941 w 3173506"/>
                <a:gd name="connsiteY153" fmla="*/ 256816 h 6550039"/>
                <a:gd name="connsiteX154" fmla="*/ 2402541 w 3173506"/>
                <a:gd name="connsiteY154" fmla="*/ 310604 h 6550039"/>
                <a:gd name="connsiteX155" fmla="*/ 2375647 w 3173506"/>
                <a:gd name="connsiteY155" fmla="*/ 400251 h 6550039"/>
                <a:gd name="connsiteX156" fmla="*/ 2268071 w 3173506"/>
                <a:gd name="connsiteY156" fmla="*/ 471969 h 6550039"/>
                <a:gd name="connsiteX157" fmla="*/ 2187389 w 3173506"/>
                <a:gd name="connsiteY157" fmla="*/ 400251 h 6550039"/>
                <a:gd name="connsiteX158" fmla="*/ 2187389 w 3173506"/>
                <a:gd name="connsiteY158" fmla="*/ 310604 h 6550039"/>
                <a:gd name="connsiteX159" fmla="*/ 2223247 w 3173506"/>
                <a:gd name="connsiteY159" fmla="*/ 238886 h 6550039"/>
                <a:gd name="connsiteX160" fmla="*/ 2205318 w 3173506"/>
                <a:gd name="connsiteY160" fmla="*/ 194063 h 6550039"/>
                <a:gd name="connsiteX161" fmla="*/ 2110740 w 3173506"/>
                <a:gd name="connsiteY161" fmla="*/ 211992 h 6550039"/>
                <a:gd name="connsiteX162" fmla="*/ 2129790 w 3173506"/>
                <a:gd name="connsiteY162" fmla="*/ 100830 h 6550039"/>
                <a:gd name="connsiteX163" fmla="*/ 2146375 w 3173506"/>
                <a:gd name="connsiteY163" fmla="*/ 53766 h 6550039"/>
                <a:gd name="connsiteX164" fmla="*/ 1190065 w 3173506"/>
                <a:gd name="connsiteY164" fmla="*/ 426 h 6550039"/>
                <a:gd name="connsiteX165" fmla="*/ 1125295 w 3173506"/>
                <a:gd name="connsiteY165" fmla="*/ 57576 h 6550039"/>
                <a:gd name="connsiteX166" fmla="*/ 1084730 w 3173506"/>
                <a:gd name="connsiteY166" fmla="*/ 113380 h 6550039"/>
                <a:gd name="connsiteX167" fmla="*/ 1066800 w 3173506"/>
                <a:gd name="connsiteY167" fmla="*/ 176133 h 6550039"/>
                <a:gd name="connsiteX168" fmla="*/ 878541 w 3173506"/>
                <a:gd name="connsiteY168" fmla="*/ 220957 h 6550039"/>
                <a:gd name="connsiteX0" fmla="*/ 878541 w 3173506"/>
                <a:gd name="connsiteY0" fmla="*/ 259763 h 6588845"/>
                <a:gd name="connsiteX1" fmla="*/ 887506 w 3173506"/>
                <a:gd name="connsiteY1" fmla="*/ 331480 h 6588845"/>
                <a:gd name="connsiteX2" fmla="*/ 905436 w 3173506"/>
                <a:gd name="connsiteY2" fmla="*/ 367339 h 6588845"/>
                <a:gd name="connsiteX3" fmla="*/ 869577 w 3173506"/>
                <a:gd name="connsiteY3" fmla="*/ 412163 h 6588845"/>
                <a:gd name="connsiteX4" fmla="*/ 824753 w 3173506"/>
                <a:gd name="connsiteY4" fmla="*/ 412163 h 6588845"/>
                <a:gd name="connsiteX5" fmla="*/ 797859 w 3173506"/>
                <a:gd name="connsiteY5" fmla="*/ 412163 h 6588845"/>
                <a:gd name="connsiteX6" fmla="*/ 753036 w 3173506"/>
                <a:gd name="connsiteY6" fmla="*/ 439057 h 6588845"/>
                <a:gd name="connsiteX7" fmla="*/ 753036 w 3173506"/>
                <a:gd name="connsiteY7" fmla="*/ 492845 h 6588845"/>
                <a:gd name="connsiteX8" fmla="*/ 726141 w 3173506"/>
                <a:gd name="connsiteY8" fmla="*/ 573527 h 6588845"/>
                <a:gd name="connsiteX9" fmla="*/ 654424 w 3173506"/>
                <a:gd name="connsiteY9" fmla="*/ 609386 h 6588845"/>
                <a:gd name="connsiteX10" fmla="*/ 600636 w 3173506"/>
                <a:gd name="connsiteY10" fmla="*/ 654210 h 6588845"/>
                <a:gd name="connsiteX11" fmla="*/ 510989 w 3173506"/>
                <a:gd name="connsiteY11" fmla="*/ 699033 h 6588845"/>
                <a:gd name="connsiteX12" fmla="*/ 519953 w 3173506"/>
                <a:gd name="connsiteY12" fmla="*/ 734892 h 6588845"/>
                <a:gd name="connsiteX13" fmla="*/ 699247 w 3173506"/>
                <a:gd name="connsiteY13" fmla="*/ 779716 h 6588845"/>
                <a:gd name="connsiteX14" fmla="*/ 663389 w 3173506"/>
                <a:gd name="connsiteY14" fmla="*/ 914186 h 6588845"/>
                <a:gd name="connsiteX15" fmla="*/ 636494 w 3173506"/>
                <a:gd name="connsiteY15" fmla="*/ 976939 h 6588845"/>
                <a:gd name="connsiteX16" fmla="*/ 609600 w 3173506"/>
                <a:gd name="connsiteY16" fmla="*/ 994869 h 6588845"/>
                <a:gd name="connsiteX17" fmla="*/ 618565 w 3173506"/>
                <a:gd name="connsiteY17" fmla="*/ 1021763 h 6588845"/>
                <a:gd name="connsiteX18" fmla="*/ 636494 w 3173506"/>
                <a:gd name="connsiteY18" fmla="*/ 1084516 h 6588845"/>
                <a:gd name="connsiteX19" fmla="*/ 600636 w 3173506"/>
                <a:gd name="connsiteY19" fmla="*/ 1147269 h 6588845"/>
                <a:gd name="connsiteX20" fmla="*/ 591671 w 3173506"/>
                <a:gd name="connsiteY20" fmla="*/ 1335527 h 6588845"/>
                <a:gd name="connsiteX21" fmla="*/ 582706 w 3173506"/>
                <a:gd name="connsiteY21" fmla="*/ 1452069 h 6588845"/>
                <a:gd name="connsiteX22" fmla="*/ 627530 w 3173506"/>
                <a:gd name="connsiteY22" fmla="*/ 1487927 h 6588845"/>
                <a:gd name="connsiteX23" fmla="*/ 627530 w 3173506"/>
                <a:gd name="connsiteY23" fmla="*/ 1487927 h 6588845"/>
                <a:gd name="connsiteX24" fmla="*/ 663389 w 3173506"/>
                <a:gd name="connsiteY24" fmla="*/ 1631363 h 6588845"/>
                <a:gd name="connsiteX25" fmla="*/ 663389 w 3173506"/>
                <a:gd name="connsiteY25" fmla="*/ 1631363 h 6588845"/>
                <a:gd name="connsiteX26" fmla="*/ 636494 w 3173506"/>
                <a:gd name="connsiteY26" fmla="*/ 1747904 h 6588845"/>
                <a:gd name="connsiteX27" fmla="*/ 618565 w 3173506"/>
                <a:gd name="connsiteY27" fmla="*/ 1828586 h 6588845"/>
                <a:gd name="connsiteX28" fmla="*/ 663389 w 3173506"/>
                <a:gd name="connsiteY28" fmla="*/ 1900304 h 6588845"/>
                <a:gd name="connsiteX29" fmla="*/ 672353 w 3173506"/>
                <a:gd name="connsiteY29" fmla="*/ 1945127 h 6588845"/>
                <a:gd name="connsiteX30" fmla="*/ 681318 w 3173506"/>
                <a:gd name="connsiteY30" fmla="*/ 1980986 h 6588845"/>
                <a:gd name="connsiteX31" fmla="*/ 663389 w 3173506"/>
                <a:gd name="connsiteY31" fmla="*/ 2043739 h 6588845"/>
                <a:gd name="connsiteX32" fmla="*/ 636494 w 3173506"/>
                <a:gd name="connsiteY32" fmla="*/ 2079598 h 6588845"/>
                <a:gd name="connsiteX33" fmla="*/ 627530 w 3173506"/>
                <a:gd name="connsiteY33" fmla="*/ 2205104 h 6588845"/>
                <a:gd name="connsiteX34" fmla="*/ 573741 w 3173506"/>
                <a:gd name="connsiteY34" fmla="*/ 2205104 h 6588845"/>
                <a:gd name="connsiteX35" fmla="*/ 609600 w 3173506"/>
                <a:gd name="connsiteY35" fmla="*/ 2348539 h 6588845"/>
                <a:gd name="connsiteX36" fmla="*/ 609600 w 3173506"/>
                <a:gd name="connsiteY36" fmla="*/ 2402327 h 6588845"/>
                <a:gd name="connsiteX37" fmla="*/ 564777 w 3173506"/>
                <a:gd name="connsiteY37" fmla="*/ 2447151 h 6588845"/>
                <a:gd name="connsiteX38" fmla="*/ 582706 w 3173506"/>
                <a:gd name="connsiteY38" fmla="*/ 2491975 h 6588845"/>
                <a:gd name="connsiteX39" fmla="*/ 493059 w 3173506"/>
                <a:gd name="connsiteY39" fmla="*/ 2563692 h 6588845"/>
                <a:gd name="connsiteX40" fmla="*/ 439271 w 3173506"/>
                <a:gd name="connsiteY40" fmla="*/ 2617480 h 6588845"/>
                <a:gd name="connsiteX41" fmla="*/ 376518 w 3173506"/>
                <a:gd name="connsiteY41" fmla="*/ 2680233 h 6588845"/>
                <a:gd name="connsiteX42" fmla="*/ 259977 w 3173506"/>
                <a:gd name="connsiteY42" fmla="*/ 2698163 h 6588845"/>
                <a:gd name="connsiteX43" fmla="*/ 233083 w 3173506"/>
                <a:gd name="connsiteY43" fmla="*/ 2796775 h 6588845"/>
                <a:gd name="connsiteX44" fmla="*/ 233083 w 3173506"/>
                <a:gd name="connsiteY44" fmla="*/ 2850563 h 6588845"/>
                <a:gd name="connsiteX45" fmla="*/ 206189 w 3173506"/>
                <a:gd name="connsiteY45" fmla="*/ 2922280 h 6588845"/>
                <a:gd name="connsiteX46" fmla="*/ 98612 w 3173506"/>
                <a:gd name="connsiteY46" fmla="*/ 2922280 h 6588845"/>
                <a:gd name="connsiteX47" fmla="*/ 0 w 3173506"/>
                <a:gd name="connsiteY47" fmla="*/ 3020892 h 6588845"/>
                <a:gd name="connsiteX48" fmla="*/ 17930 w 3173506"/>
                <a:gd name="connsiteY48" fmla="*/ 3146398 h 6588845"/>
                <a:gd name="connsiteX49" fmla="*/ 8965 w 3173506"/>
                <a:gd name="connsiteY49" fmla="*/ 3236045 h 6588845"/>
                <a:gd name="connsiteX50" fmla="*/ 8965 w 3173506"/>
                <a:gd name="connsiteY50" fmla="*/ 3298798 h 6588845"/>
                <a:gd name="connsiteX51" fmla="*/ 53789 w 3173506"/>
                <a:gd name="connsiteY51" fmla="*/ 3334657 h 6588845"/>
                <a:gd name="connsiteX52" fmla="*/ 53789 w 3173506"/>
                <a:gd name="connsiteY52" fmla="*/ 3334657 h 6588845"/>
                <a:gd name="connsiteX53" fmla="*/ 44824 w 3173506"/>
                <a:gd name="connsiteY53" fmla="*/ 3388445 h 6588845"/>
                <a:gd name="connsiteX54" fmla="*/ 107577 w 3173506"/>
                <a:gd name="connsiteY54" fmla="*/ 3513951 h 6588845"/>
                <a:gd name="connsiteX55" fmla="*/ 161365 w 3173506"/>
                <a:gd name="connsiteY55" fmla="*/ 3621527 h 6588845"/>
                <a:gd name="connsiteX56" fmla="*/ 206189 w 3173506"/>
                <a:gd name="connsiteY56" fmla="*/ 3755998 h 6588845"/>
                <a:gd name="connsiteX57" fmla="*/ 215153 w 3173506"/>
                <a:gd name="connsiteY57" fmla="*/ 3836680 h 6588845"/>
                <a:gd name="connsiteX58" fmla="*/ 385483 w 3173506"/>
                <a:gd name="connsiteY58" fmla="*/ 3917363 h 6588845"/>
                <a:gd name="connsiteX59" fmla="*/ 466165 w 3173506"/>
                <a:gd name="connsiteY59" fmla="*/ 3944257 h 6588845"/>
                <a:gd name="connsiteX60" fmla="*/ 448236 w 3173506"/>
                <a:gd name="connsiteY60" fmla="*/ 3980116 h 6588845"/>
                <a:gd name="connsiteX61" fmla="*/ 609600 w 3173506"/>
                <a:gd name="connsiteY61" fmla="*/ 4159410 h 6588845"/>
                <a:gd name="connsiteX62" fmla="*/ 636494 w 3173506"/>
                <a:gd name="connsiteY62" fmla="*/ 4213198 h 6588845"/>
                <a:gd name="connsiteX63" fmla="*/ 654424 w 3173506"/>
                <a:gd name="connsiteY63" fmla="*/ 4419386 h 6588845"/>
                <a:gd name="connsiteX64" fmla="*/ 654424 w 3173506"/>
                <a:gd name="connsiteY64" fmla="*/ 4517998 h 6588845"/>
                <a:gd name="connsiteX65" fmla="*/ 1219200 w 3173506"/>
                <a:gd name="connsiteY65" fmla="*/ 4876586 h 6588845"/>
                <a:gd name="connsiteX66" fmla="*/ 1595718 w 3173506"/>
                <a:gd name="connsiteY66" fmla="*/ 6588845 h 6588845"/>
                <a:gd name="connsiteX67" fmla="*/ 1828800 w 3173506"/>
                <a:gd name="connsiteY67" fmla="*/ 6472304 h 6588845"/>
                <a:gd name="connsiteX68" fmla="*/ 1909483 w 3173506"/>
                <a:gd name="connsiteY68" fmla="*/ 6454375 h 6588845"/>
                <a:gd name="connsiteX69" fmla="*/ 2061883 w 3173506"/>
                <a:gd name="connsiteY69" fmla="*/ 6203363 h 6588845"/>
                <a:gd name="connsiteX70" fmla="*/ 2178424 w 3173506"/>
                <a:gd name="connsiteY70" fmla="*/ 5970280 h 6588845"/>
                <a:gd name="connsiteX71" fmla="*/ 2160494 w 3173506"/>
                <a:gd name="connsiteY71" fmla="*/ 5871669 h 6588845"/>
                <a:gd name="connsiteX72" fmla="*/ 2169459 w 3173506"/>
                <a:gd name="connsiteY72" fmla="*/ 5773057 h 6588845"/>
                <a:gd name="connsiteX73" fmla="*/ 2043953 w 3173506"/>
                <a:gd name="connsiteY73" fmla="*/ 5432398 h 6588845"/>
                <a:gd name="connsiteX74" fmla="*/ 2043953 w 3173506"/>
                <a:gd name="connsiteY74" fmla="*/ 5432398 h 6588845"/>
                <a:gd name="connsiteX75" fmla="*/ 2151530 w 3173506"/>
                <a:gd name="connsiteY75" fmla="*/ 5244139 h 6588845"/>
                <a:gd name="connsiteX76" fmla="*/ 2366683 w 3173506"/>
                <a:gd name="connsiteY76" fmla="*/ 5172422 h 6588845"/>
                <a:gd name="connsiteX77" fmla="*/ 2438400 w 3173506"/>
                <a:gd name="connsiteY77" fmla="*/ 5073810 h 6588845"/>
                <a:gd name="connsiteX78" fmla="*/ 2438400 w 3173506"/>
                <a:gd name="connsiteY78" fmla="*/ 4984163 h 6588845"/>
                <a:gd name="connsiteX79" fmla="*/ 2501153 w 3173506"/>
                <a:gd name="connsiteY79" fmla="*/ 4993127 h 6588845"/>
                <a:gd name="connsiteX80" fmla="*/ 2572871 w 3173506"/>
                <a:gd name="connsiteY80" fmla="*/ 4957269 h 6588845"/>
                <a:gd name="connsiteX81" fmla="*/ 2599765 w 3173506"/>
                <a:gd name="connsiteY81" fmla="*/ 4858657 h 6588845"/>
                <a:gd name="connsiteX82" fmla="*/ 2832847 w 3173506"/>
                <a:gd name="connsiteY82" fmla="*/ 4733151 h 6588845"/>
                <a:gd name="connsiteX83" fmla="*/ 3155577 w 3173506"/>
                <a:gd name="connsiteY83" fmla="*/ 4589716 h 6588845"/>
                <a:gd name="connsiteX84" fmla="*/ 3173506 w 3173506"/>
                <a:gd name="connsiteY84" fmla="*/ 4455245 h 6588845"/>
                <a:gd name="connsiteX85" fmla="*/ 3101789 w 3173506"/>
                <a:gd name="connsiteY85" fmla="*/ 4383527 h 6588845"/>
                <a:gd name="connsiteX86" fmla="*/ 3101789 w 3173506"/>
                <a:gd name="connsiteY86" fmla="*/ 4222163 h 6588845"/>
                <a:gd name="connsiteX87" fmla="*/ 3110753 w 3173506"/>
                <a:gd name="connsiteY87" fmla="*/ 4123551 h 6588845"/>
                <a:gd name="connsiteX88" fmla="*/ 3137647 w 3173506"/>
                <a:gd name="connsiteY88" fmla="*/ 4024939 h 6588845"/>
                <a:gd name="connsiteX89" fmla="*/ 3137647 w 3173506"/>
                <a:gd name="connsiteY89" fmla="*/ 3989080 h 6588845"/>
                <a:gd name="connsiteX90" fmla="*/ 3048000 w 3173506"/>
                <a:gd name="connsiteY90" fmla="*/ 3962186 h 6588845"/>
                <a:gd name="connsiteX91" fmla="*/ 2994212 w 3173506"/>
                <a:gd name="connsiteY91" fmla="*/ 3908398 h 6588845"/>
                <a:gd name="connsiteX92" fmla="*/ 2904565 w 3173506"/>
                <a:gd name="connsiteY92" fmla="*/ 3827716 h 6588845"/>
                <a:gd name="connsiteX93" fmla="*/ 2814918 w 3173506"/>
                <a:gd name="connsiteY93" fmla="*/ 3827716 h 6588845"/>
                <a:gd name="connsiteX94" fmla="*/ 2841812 w 3173506"/>
                <a:gd name="connsiteY94" fmla="*/ 3711175 h 6588845"/>
                <a:gd name="connsiteX95" fmla="*/ 2832847 w 3173506"/>
                <a:gd name="connsiteY95" fmla="*/ 3603598 h 6588845"/>
                <a:gd name="connsiteX96" fmla="*/ 2805953 w 3173506"/>
                <a:gd name="connsiteY96" fmla="*/ 3558775 h 6588845"/>
                <a:gd name="connsiteX97" fmla="*/ 2814918 w 3173506"/>
                <a:gd name="connsiteY97" fmla="*/ 3522916 h 6588845"/>
                <a:gd name="connsiteX98" fmla="*/ 2770094 w 3173506"/>
                <a:gd name="connsiteY98" fmla="*/ 3451198 h 6588845"/>
                <a:gd name="connsiteX99" fmla="*/ 2707341 w 3173506"/>
                <a:gd name="connsiteY99" fmla="*/ 3451198 h 6588845"/>
                <a:gd name="connsiteX100" fmla="*/ 2671483 w 3173506"/>
                <a:gd name="connsiteY100" fmla="*/ 3496022 h 6588845"/>
                <a:gd name="connsiteX101" fmla="*/ 2653553 w 3173506"/>
                <a:gd name="connsiteY101" fmla="*/ 3540845 h 6588845"/>
                <a:gd name="connsiteX102" fmla="*/ 2599765 w 3173506"/>
                <a:gd name="connsiteY102" fmla="*/ 3567739 h 6588845"/>
                <a:gd name="connsiteX103" fmla="*/ 2599765 w 3173506"/>
                <a:gd name="connsiteY103" fmla="*/ 3567739 h 6588845"/>
                <a:gd name="connsiteX104" fmla="*/ 2492189 w 3173506"/>
                <a:gd name="connsiteY104" fmla="*/ 3522916 h 6588845"/>
                <a:gd name="connsiteX105" fmla="*/ 2528047 w 3173506"/>
                <a:gd name="connsiteY105" fmla="*/ 3469127 h 6588845"/>
                <a:gd name="connsiteX106" fmla="*/ 2537012 w 3173506"/>
                <a:gd name="connsiteY106" fmla="*/ 3406375 h 6588845"/>
                <a:gd name="connsiteX107" fmla="*/ 2519083 w 3173506"/>
                <a:gd name="connsiteY107" fmla="*/ 3370516 h 6588845"/>
                <a:gd name="connsiteX108" fmla="*/ 2438400 w 3173506"/>
                <a:gd name="connsiteY108" fmla="*/ 3397410 h 6588845"/>
                <a:gd name="connsiteX109" fmla="*/ 2402541 w 3173506"/>
                <a:gd name="connsiteY109" fmla="*/ 3397410 h 6588845"/>
                <a:gd name="connsiteX110" fmla="*/ 2402541 w 3173506"/>
                <a:gd name="connsiteY110" fmla="*/ 3397410 h 6588845"/>
                <a:gd name="connsiteX111" fmla="*/ 2187389 w 3173506"/>
                <a:gd name="connsiteY111" fmla="*/ 3352586 h 6588845"/>
                <a:gd name="connsiteX112" fmla="*/ 1963271 w 3173506"/>
                <a:gd name="connsiteY112" fmla="*/ 3083645 h 6588845"/>
                <a:gd name="connsiteX113" fmla="*/ 2008094 w 3173506"/>
                <a:gd name="connsiteY113" fmla="*/ 2940210 h 6588845"/>
                <a:gd name="connsiteX114" fmla="*/ 2017059 w 3173506"/>
                <a:gd name="connsiteY114" fmla="*/ 2886422 h 6588845"/>
                <a:gd name="connsiteX115" fmla="*/ 2026024 w 3173506"/>
                <a:gd name="connsiteY115" fmla="*/ 2823669 h 6588845"/>
                <a:gd name="connsiteX116" fmla="*/ 2277036 w 3173506"/>
                <a:gd name="connsiteY116" fmla="*/ 2671269 h 6588845"/>
                <a:gd name="connsiteX117" fmla="*/ 2438400 w 3173506"/>
                <a:gd name="connsiteY117" fmla="*/ 2554727 h 6588845"/>
                <a:gd name="connsiteX118" fmla="*/ 2590800 w 3173506"/>
                <a:gd name="connsiteY118" fmla="*/ 2393363 h 6588845"/>
                <a:gd name="connsiteX119" fmla="*/ 2653553 w 3173506"/>
                <a:gd name="connsiteY119" fmla="*/ 2258892 h 6588845"/>
                <a:gd name="connsiteX120" fmla="*/ 2689412 w 3173506"/>
                <a:gd name="connsiteY120" fmla="*/ 2169245 h 6588845"/>
                <a:gd name="connsiteX121" fmla="*/ 2734236 w 3173506"/>
                <a:gd name="connsiteY121" fmla="*/ 2124422 h 6588845"/>
                <a:gd name="connsiteX122" fmla="*/ 2832847 w 3173506"/>
                <a:gd name="connsiteY122" fmla="*/ 1945127 h 6588845"/>
                <a:gd name="connsiteX123" fmla="*/ 2796989 w 3173506"/>
                <a:gd name="connsiteY123" fmla="*/ 1855480 h 6588845"/>
                <a:gd name="connsiteX124" fmla="*/ 2779059 w 3173506"/>
                <a:gd name="connsiteY124" fmla="*/ 1792727 h 6588845"/>
                <a:gd name="connsiteX125" fmla="*/ 2779059 w 3173506"/>
                <a:gd name="connsiteY125" fmla="*/ 1658257 h 6588845"/>
                <a:gd name="connsiteX126" fmla="*/ 2770094 w 3173506"/>
                <a:gd name="connsiteY126" fmla="*/ 1568610 h 6588845"/>
                <a:gd name="connsiteX127" fmla="*/ 2698377 w 3173506"/>
                <a:gd name="connsiteY127" fmla="*/ 1523786 h 6588845"/>
                <a:gd name="connsiteX128" fmla="*/ 2626659 w 3173506"/>
                <a:gd name="connsiteY128" fmla="*/ 1478963 h 6588845"/>
                <a:gd name="connsiteX129" fmla="*/ 2581836 w 3173506"/>
                <a:gd name="connsiteY129" fmla="*/ 1443104 h 6588845"/>
                <a:gd name="connsiteX130" fmla="*/ 2590800 w 3173506"/>
                <a:gd name="connsiteY130" fmla="*/ 1398280 h 6588845"/>
                <a:gd name="connsiteX131" fmla="*/ 2510118 w 3173506"/>
                <a:gd name="connsiteY131" fmla="*/ 1398280 h 6588845"/>
                <a:gd name="connsiteX132" fmla="*/ 2474259 w 3173506"/>
                <a:gd name="connsiteY132" fmla="*/ 1353457 h 6588845"/>
                <a:gd name="connsiteX133" fmla="*/ 2411506 w 3173506"/>
                <a:gd name="connsiteY133" fmla="*/ 1254845 h 6588845"/>
                <a:gd name="connsiteX134" fmla="*/ 2339789 w 3173506"/>
                <a:gd name="connsiteY134" fmla="*/ 1227951 h 6588845"/>
                <a:gd name="connsiteX135" fmla="*/ 2303930 w 3173506"/>
                <a:gd name="connsiteY135" fmla="*/ 1138304 h 6588845"/>
                <a:gd name="connsiteX136" fmla="*/ 2330824 w 3173506"/>
                <a:gd name="connsiteY136" fmla="*/ 1048657 h 6588845"/>
                <a:gd name="connsiteX137" fmla="*/ 2321859 w 3173506"/>
                <a:gd name="connsiteY137" fmla="*/ 914186 h 6588845"/>
                <a:gd name="connsiteX138" fmla="*/ 2393577 w 3173506"/>
                <a:gd name="connsiteY138" fmla="*/ 842469 h 6588845"/>
                <a:gd name="connsiteX139" fmla="*/ 2492189 w 3173506"/>
                <a:gd name="connsiteY139" fmla="*/ 770751 h 6588845"/>
                <a:gd name="connsiteX140" fmla="*/ 2545977 w 3173506"/>
                <a:gd name="connsiteY140" fmla="*/ 743857 h 6588845"/>
                <a:gd name="connsiteX141" fmla="*/ 2599765 w 3173506"/>
                <a:gd name="connsiteY141" fmla="*/ 743857 h 6588845"/>
                <a:gd name="connsiteX142" fmla="*/ 2626659 w 3173506"/>
                <a:gd name="connsiteY142" fmla="*/ 645245 h 6588845"/>
                <a:gd name="connsiteX143" fmla="*/ 2707341 w 3173506"/>
                <a:gd name="connsiteY143" fmla="*/ 519739 h 6588845"/>
                <a:gd name="connsiteX144" fmla="*/ 2770094 w 3173506"/>
                <a:gd name="connsiteY144" fmla="*/ 394233 h 6588845"/>
                <a:gd name="connsiteX145" fmla="*/ 2823883 w 3173506"/>
                <a:gd name="connsiteY145" fmla="*/ 349410 h 6588845"/>
                <a:gd name="connsiteX146" fmla="*/ 2832847 w 3173506"/>
                <a:gd name="connsiteY146" fmla="*/ 259763 h 6588845"/>
                <a:gd name="connsiteX147" fmla="*/ 2797885 w 3173506"/>
                <a:gd name="connsiteY147" fmla="*/ 184012 h 6588845"/>
                <a:gd name="connsiteX148" fmla="*/ 2833968 w 3173506"/>
                <a:gd name="connsiteY148" fmla="*/ 128206 h 6588845"/>
                <a:gd name="connsiteX149" fmla="*/ 2801695 w 3173506"/>
                <a:gd name="connsiteY149" fmla="*/ 54472 h 6588845"/>
                <a:gd name="connsiteX150" fmla="*/ 2714065 w 3173506"/>
                <a:gd name="connsiteY150" fmla="*/ 96381 h 6588845"/>
                <a:gd name="connsiteX151" fmla="*/ 2680447 w 3173506"/>
                <a:gd name="connsiteY151" fmla="*/ 161151 h 6588845"/>
                <a:gd name="connsiteX152" fmla="*/ 2626659 w 3173506"/>
                <a:gd name="connsiteY152" fmla="*/ 232869 h 6588845"/>
                <a:gd name="connsiteX153" fmla="*/ 2554941 w 3173506"/>
                <a:gd name="connsiteY153" fmla="*/ 295622 h 6588845"/>
                <a:gd name="connsiteX154" fmla="*/ 2402541 w 3173506"/>
                <a:gd name="connsiteY154" fmla="*/ 349410 h 6588845"/>
                <a:gd name="connsiteX155" fmla="*/ 2375647 w 3173506"/>
                <a:gd name="connsiteY155" fmla="*/ 439057 h 6588845"/>
                <a:gd name="connsiteX156" fmla="*/ 2268071 w 3173506"/>
                <a:gd name="connsiteY156" fmla="*/ 510775 h 6588845"/>
                <a:gd name="connsiteX157" fmla="*/ 2187389 w 3173506"/>
                <a:gd name="connsiteY157" fmla="*/ 439057 h 6588845"/>
                <a:gd name="connsiteX158" fmla="*/ 2187389 w 3173506"/>
                <a:gd name="connsiteY158" fmla="*/ 349410 h 6588845"/>
                <a:gd name="connsiteX159" fmla="*/ 2223247 w 3173506"/>
                <a:gd name="connsiteY159" fmla="*/ 277692 h 6588845"/>
                <a:gd name="connsiteX160" fmla="*/ 2205318 w 3173506"/>
                <a:gd name="connsiteY160" fmla="*/ 232869 h 6588845"/>
                <a:gd name="connsiteX161" fmla="*/ 2110740 w 3173506"/>
                <a:gd name="connsiteY161" fmla="*/ 250798 h 6588845"/>
                <a:gd name="connsiteX162" fmla="*/ 2129790 w 3173506"/>
                <a:gd name="connsiteY162" fmla="*/ 139636 h 6588845"/>
                <a:gd name="connsiteX163" fmla="*/ 2146375 w 3173506"/>
                <a:gd name="connsiteY163" fmla="*/ 92572 h 6588845"/>
                <a:gd name="connsiteX164" fmla="*/ 2188285 w 3173506"/>
                <a:gd name="connsiteY164" fmla="*/ 1132 h 6588845"/>
                <a:gd name="connsiteX165" fmla="*/ 1190065 w 3173506"/>
                <a:gd name="connsiteY165" fmla="*/ 39232 h 6588845"/>
                <a:gd name="connsiteX166" fmla="*/ 1125295 w 3173506"/>
                <a:gd name="connsiteY166" fmla="*/ 96382 h 6588845"/>
                <a:gd name="connsiteX167" fmla="*/ 1084730 w 3173506"/>
                <a:gd name="connsiteY167" fmla="*/ 152186 h 6588845"/>
                <a:gd name="connsiteX168" fmla="*/ 1066800 w 3173506"/>
                <a:gd name="connsiteY168" fmla="*/ 214939 h 6588845"/>
                <a:gd name="connsiteX169" fmla="*/ 878541 w 3173506"/>
                <a:gd name="connsiteY169" fmla="*/ 259763 h 6588845"/>
                <a:gd name="connsiteX0" fmla="*/ 878541 w 3173506"/>
                <a:gd name="connsiteY0" fmla="*/ 259763 h 6588845"/>
                <a:gd name="connsiteX1" fmla="*/ 887506 w 3173506"/>
                <a:gd name="connsiteY1" fmla="*/ 331480 h 6588845"/>
                <a:gd name="connsiteX2" fmla="*/ 905436 w 3173506"/>
                <a:gd name="connsiteY2" fmla="*/ 367339 h 6588845"/>
                <a:gd name="connsiteX3" fmla="*/ 869577 w 3173506"/>
                <a:gd name="connsiteY3" fmla="*/ 412163 h 6588845"/>
                <a:gd name="connsiteX4" fmla="*/ 824753 w 3173506"/>
                <a:gd name="connsiteY4" fmla="*/ 412163 h 6588845"/>
                <a:gd name="connsiteX5" fmla="*/ 797859 w 3173506"/>
                <a:gd name="connsiteY5" fmla="*/ 412163 h 6588845"/>
                <a:gd name="connsiteX6" fmla="*/ 753036 w 3173506"/>
                <a:gd name="connsiteY6" fmla="*/ 439057 h 6588845"/>
                <a:gd name="connsiteX7" fmla="*/ 753036 w 3173506"/>
                <a:gd name="connsiteY7" fmla="*/ 492845 h 6588845"/>
                <a:gd name="connsiteX8" fmla="*/ 726141 w 3173506"/>
                <a:gd name="connsiteY8" fmla="*/ 573527 h 6588845"/>
                <a:gd name="connsiteX9" fmla="*/ 654424 w 3173506"/>
                <a:gd name="connsiteY9" fmla="*/ 609386 h 6588845"/>
                <a:gd name="connsiteX10" fmla="*/ 600636 w 3173506"/>
                <a:gd name="connsiteY10" fmla="*/ 654210 h 6588845"/>
                <a:gd name="connsiteX11" fmla="*/ 510989 w 3173506"/>
                <a:gd name="connsiteY11" fmla="*/ 699033 h 6588845"/>
                <a:gd name="connsiteX12" fmla="*/ 519953 w 3173506"/>
                <a:gd name="connsiteY12" fmla="*/ 734892 h 6588845"/>
                <a:gd name="connsiteX13" fmla="*/ 699247 w 3173506"/>
                <a:gd name="connsiteY13" fmla="*/ 779716 h 6588845"/>
                <a:gd name="connsiteX14" fmla="*/ 663389 w 3173506"/>
                <a:gd name="connsiteY14" fmla="*/ 914186 h 6588845"/>
                <a:gd name="connsiteX15" fmla="*/ 636494 w 3173506"/>
                <a:gd name="connsiteY15" fmla="*/ 976939 h 6588845"/>
                <a:gd name="connsiteX16" fmla="*/ 609600 w 3173506"/>
                <a:gd name="connsiteY16" fmla="*/ 994869 h 6588845"/>
                <a:gd name="connsiteX17" fmla="*/ 618565 w 3173506"/>
                <a:gd name="connsiteY17" fmla="*/ 1021763 h 6588845"/>
                <a:gd name="connsiteX18" fmla="*/ 636494 w 3173506"/>
                <a:gd name="connsiteY18" fmla="*/ 1084516 h 6588845"/>
                <a:gd name="connsiteX19" fmla="*/ 600636 w 3173506"/>
                <a:gd name="connsiteY19" fmla="*/ 1147269 h 6588845"/>
                <a:gd name="connsiteX20" fmla="*/ 591671 w 3173506"/>
                <a:gd name="connsiteY20" fmla="*/ 1335527 h 6588845"/>
                <a:gd name="connsiteX21" fmla="*/ 582706 w 3173506"/>
                <a:gd name="connsiteY21" fmla="*/ 1452069 h 6588845"/>
                <a:gd name="connsiteX22" fmla="*/ 627530 w 3173506"/>
                <a:gd name="connsiteY22" fmla="*/ 1487927 h 6588845"/>
                <a:gd name="connsiteX23" fmla="*/ 627530 w 3173506"/>
                <a:gd name="connsiteY23" fmla="*/ 1487927 h 6588845"/>
                <a:gd name="connsiteX24" fmla="*/ 663389 w 3173506"/>
                <a:gd name="connsiteY24" fmla="*/ 1631363 h 6588845"/>
                <a:gd name="connsiteX25" fmla="*/ 663389 w 3173506"/>
                <a:gd name="connsiteY25" fmla="*/ 1631363 h 6588845"/>
                <a:gd name="connsiteX26" fmla="*/ 636494 w 3173506"/>
                <a:gd name="connsiteY26" fmla="*/ 1747904 h 6588845"/>
                <a:gd name="connsiteX27" fmla="*/ 618565 w 3173506"/>
                <a:gd name="connsiteY27" fmla="*/ 1828586 h 6588845"/>
                <a:gd name="connsiteX28" fmla="*/ 663389 w 3173506"/>
                <a:gd name="connsiteY28" fmla="*/ 1900304 h 6588845"/>
                <a:gd name="connsiteX29" fmla="*/ 672353 w 3173506"/>
                <a:gd name="connsiteY29" fmla="*/ 1945127 h 6588845"/>
                <a:gd name="connsiteX30" fmla="*/ 681318 w 3173506"/>
                <a:gd name="connsiteY30" fmla="*/ 1980986 h 6588845"/>
                <a:gd name="connsiteX31" fmla="*/ 663389 w 3173506"/>
                <a:gd name="connsiteY31" fmla="*/ 2043739 h 6588845"/>
                <a:gd name="connsiteX32" fmla="*/ 636494 w 3173506"/>
                <a:gd name="connsiteY32" fmla="*/ 2079598 h 6588845"/>
                <a:gd name="connsiteX33" fmla="*/ 627530 w 3173506"/>
                <a:gd name="connsiteY33" fmla="*/ 2205104 h 6588845"/>
                <a:gd name="connsiteX34" fmla="*/ 573741 w 3173506"/>
                <a:gd name="connsiteY34" fmla="*/ 2205104 h 6588845"/>
                <a:gd name="connsiteX35" fmla="*/ 609600 w 3173506"/>
                <a:gd name="connsiteY35" fmla="*/ 2348539 h 6588845"/>
                <a:gd name="connsiteX36" fmla="*/ 609600 w 3173506"/>
                <a:gd name="connsiteY36" fmla="*/ 2402327 h 6588845"/>
                <a:gd name="connsiteX37" fmla="*/ 564777 w 3173506"/>
                <a:gd name="connsiteY37" fmla="*/ 2447151 h 6588845"/>
                <a:gd name="connsiteX38" fmla="*/ 582706 w 3173506"/>
                <a:gd name="connsiteY38" fmla="*/ 2491975 h 6588845"/>
                <a:gd name="connsiteX39" fmla="*/ 493059 w 3173506"/>
                <a:gd name="connsiteY39" fmla="*/ 2563692 h 6588845"/>
                <a:gd name="connsiteX40" fmla="*/ 439271 w 3173506"/>
                <a:gd name="connsiteY40" fmla="*/ 2617480 h 6588845"/>
                <a:gd name="connsiteX41" fmla="*/ 376518 w 3173506"/>
                <a:gd name="connsiteY41" fmla="*/ 2680233 h 6588845"/>
                <a:gd name="connsiteX42" fmla="*/ 259977 w 3173506"/>
                <a:gd name="connsiteY42" fmla="*/ 2698163 h 6588845"/>
                <a:gd name="connsiteX43" fmla="*/ 233083 w 3173506"/>
                <a:gd name="connsiteY43" fmla="*/ 2796775 h 6588845"/>
                <a:gd name="connsiteX44" fmla="*/ 233083 w 3173506"/>
                <a:gd name="connsiteY44" fmla="*/ 2850563 h 6588845"/>
                <a:gd name="connsiteX45" fmla="*/ 206189 w 3173506"/>
                <a:gd name="connsiteY45" fmla="*/ 2922280 h 6588845"/>
                <a:gd name="connsiteX46" fmla="*/ 98612 w 3173506"/>
                <a:gd name="connsiteY46" fmla="*/ 2922280 h 6588845"/>
                <a:gd name="connsiteX47" fmla="*/ 0 w 3173506"/>
                <a:gd name="connsiteY47" fmla="*/ 3020892 h 6588845"/>
                <a:gd name="connsiteX48" fmla="*/ 17930 w 3173506"/>
                <a:gd name="connsiteY48" fmla="*/ 3146398 h 6588845"/>
                <a:gd name="connsiteX49" fmla="*/ 8965 w 3173506"/>
                <a:gd name="connsiteY49" fmla="*/ 3236045 h 6588845"/>
                <a:gd name="connsiteX50" fmla="*/ 8965 w 3173506"/>
                <a:gd name="connsiteY50" fmla="*/ 3298798 h 6588845"/>
                <a:gd name="connsiteX51" fmla="*/ 53789 w 3173506"/>
                <a:gd name="connsiteY51" fmla="*/ 3334657 h 6588845"/>
                <a:gd name="connsiteX52" fmla="*/ 53789 w 3173506"/>
                <a:gd name="connsiteY52" fmla="*/ 3334657 h 6588845"/>
                <a:gd name="connsiteX53" fmla="*/ 44824 w 3173506"/>
                <a:gd name="connsiteY53" fmla="*/ 3388445 h 6588845"/>
                <a:gd name="connsiteX54" fmla="*/ 107577 w 3173506"/>
                <a:gd name="connsiteY54" fmla="*/ 3513951 h 6588845"/>
                <a:gd name="connsiteX55" fmla="*/ 161365 w 3173506"/>
                <a:gd name="connsiteY55" fmla="*/ 3621527 h 6588845"/>
                <a:gd name="connsiteX56" fmla="*/ 206189 w 3173506"/>
                <a:gd name="connsiteY56" fmla="*/ 3755998 h 6588845"/>
                <a:gd name="connsiteX57" fmla="*/ 215153 w 3173506"/>
                <a:gd name="connsiteY57" fmla="*/ 3836680 h 6588845"/>
                <a:gd name="connsiteX58" fmla="*/ 385483 w 3173506"/>
                <a:gd name="connsiteY58" fmla="*/ 3917363 h 6588845"/>
                <a:gd name="connsiteX59" fmla="*/ 466165 w 3173506"/>
                <a:gd name="connsiteY59" fmla="*/ 3944257 h 6588845"/>
                <a:gd name="connsiteX60" fmla="*/ 448236 w 3173506"/>
                <a:gd name="connsiteY60" fmla="*/ 3980116 h 6588845"/>
                <a:gd name="connsiteX61" fmla="*/ 609600 w 3173506"/>
                <a:gd name="connsiteY61" fmla="*/ 4159410 h 6588845"/>
                <a:gd name="connsiteX62" fmla="*/ 636494 w 3173506"/>
                <a:gd name="connsiteY62" fmla="*/ 4213198 h 6588845"/>
                <a:gd name="connsiteX63" fmla="*/ 654424 w 3173506"/>
                <a:gd name="connsiteY63" fmla="*/ 4419386 h 6588845"/>
                <a:gd name="connsiteX64" fmla="*/ 654424 w 3173506"/>
                <a:gd name="connsiteY64" fmla="*/ 4517998 h 6588845"/>
                <a:gd name="connsiteX65" fmla="*/ 1219200 w 3173506"/>
                <a:gd name="connsiteY65" fmla="*/ 4876586 h 6588845"/>
                <a:gd name="connsiteX66" fmla="*/ 1595718 w 3173506"/>
                <a:gd name="connsiteY66" fmla="*/ 6588845 h 6588845"/>
                <a:gd name="connsiteX67" fmla="*/ 1828800 w 3173506"/>
                <a:gd name="connsiteY67" fmla="*/ 6472304 h 6588845"/>
                <a:gd name="connsiteX68" fmla="*/ 1909483 w 3173506"/>
                <a:gd name="connsiteY68" fmla="*/ 6454375 h 6588845"/>
                <a:gd name="connsiteX69" fmla="*/ 2061883 w 3173506"/>
                <a:gd name="connsiteY69" fmla="*/ 6203363 h 6588845"/>
                <a:gd name="connsiteX70" fmla="*/ 2178424 w 3173506"/>
                <a:gd name="connsiteY70" fmla="*/ 5970280 h 6588845"/>
                <a:gd name="connsiteX71" fmla="*/ 2160494 w 3173506"/>
                <a:gd name="connsiteY71" fmla="*/ 5871669 h 6588845"/>
                <a:gd name="connsiteX72" fmla="*/ 2169459 w 3173506"/>
                <a:gd name="connsiteY72" fmla="*/ 5773057 h 6588845"/>
                <a:gd name="connsiteX73" fmla="*/ 2043953 w 3173506"/>
                <a:gd name="connsiteY73" fmla="*/ 5432398 h 6588845"/>
                <a:gd name="connsiteX74" fmla="*/ 2043953 w 3173506"/>
                <a:gd name="connsiteY74" fmla="*/ 5432398 h 6588845"/>
                <a:gd name="connsiteX75" fmla="*/ 2151530 w 3173506"/>
                <a:gd name="connsiteY75" fmla="*/ 5244139 h 6588845"/>
                <a:gd name="connsiteX76" fmla="*/ 2366683 w 3173506"/>
                <a:gd name="connsiteY76" fmla="*/ 5172422 h 6588845"/>
                <a:gd name="connsiteX77" fmla="*/ 2438400 w 3173506"/>
                <a:gd name="connsiteY77" fmla="*/ 5073810 h 6588845"/>
                <a:gd name="connsiteX78" fmla="*/ 2438400 w 3173506"/>
                <a:gd name="connsiteY78" fmla="*/ 4984163 h 6588845"/>
                <a:gd name="connsiteX79" fmla="*/ 2501153 w 3173506"/>
                <a:gd name="connsiteY79" fmla="*/ 4993127 h 6588845"/>
                <a:gd name="connsiteX80" fmla="*/ 2572871 w 3173506"/>
                <a:gd name="connsiteY80" fmla="*/ 4957269 h 6588845"/>
                <a:gd name="connsiteX81" fmla="*/ 2599765 w 3173506"/>
                <a:gd name="connsiteY81" fmla="*/ 4858657 h 6588845"/>
                <a:gd name="connsiteX82" fmla="*/ 2832847 w 3173506"/>
                <a:gd name="connsiteY82" fmla="*/ 4733151 h 6588845"/>
                <a:gd name="connsiteX83" fmla="*/ 3155577 w 3173506"/>
                <a:gd name="connsiteY83" fmla="*/ 4589716 h 6588845"/>
                <a:gd name="connsiteX84" fmla="*/ 3173506 w 3173506"/>
                <a:gd name="connsiteY84" fmla="*/ 4455245 h 6588845"/>
                <a:gd name="connsiteX85" fmla="*/ 3101789 w 3173506"/>
                <a:gd name="connsiteY85" fmla="*/ 4383527 h 6588845"/>
                <a:gd name="connsiteX86" fmla="*/ 3101789 w 3173506"/>
                <a:gd name="connsiteY86" fmla="*/ 4222163 h 6588845"/>
                <a:gd name="connsiteX87" fmla="*/ 3110753 w 3173506"/>
                <a:gd name="connsiteY87" fmla="*/ 4123551 h 6588845"/>
                <a:gd name="connsiteX88" fmla="*/ 3137647 w 3173506"/>
                <a:gd name="connsiteY88" fmla="*/ 4024939 h 6588845"/>
                <a:gd name="connsiteX89" fmla="*/ 3137647 w 3173506"/>
                <a:gd name="connsiteY89" fmla="*/ 3989080 h 6588845"/>
                <a:gd name="connsiteX90" fmla="*/ 3048000 w 3173506"/>
                <a:gd name="connsiteY90" fmla="*/ 3962186 h 6588845"/>
                <a:gd name="connsiteX91" fmla="*/ 2994212 w 3173506"/>
                <a:gd name="connsiteY91" fmla="*/ 3908398 h 6588845"/>
                <a:gd name="connsiteX92" fmla="*/ 2904565 w 3173506"/>
                <a:gd name="connsiteY92" fmla="*/ 3827716 h 6588845"/>
                <a:gd name="connsiteX93" fmla="*/ 2814918 w 3173506"/>
                <a:gd name="connsiteY93" fmla="*/ 3827716 h 6588845"/>
                <a:gd name="connsiteX94" fmla="*/ 2841812 w 3173506"/>
                <a:gd name="connsiteY94" fmla="*/ 3711175 h 6588845"/>
                <a:gd name="connsiteX95" fmla="*/ 2832847 w 3173506"/>
                <a:gd name="connsiteY95" fmla="*/ 3603598 h 6588845"/>
                <a:gd name="connsiteX96" fmla="*/ 2805953 w 3173506"/>
                <a:gd name="connsiteY96" fmla="*/ 3558775 h 6588845"/>
                <a:gd name="connsiteX97" fmla="*/ 2814918 w 3173506"/>
                <a:gd name="connsiteY97" fmla="*/ 3522916 h 6588845"/>
                <a:gd name="connsiteX98" fmla="*/ 2770094 w 3173506"/>
                <a:gd name="connsiteY98" fmla="*/ 3451198 h 6588845"/>
                <a:gd name="connsiteX99" fmla="*/ 2707341 w 3173506"/>
                <a:gd name="connsiteY99" fmla="*/ 3451198 h 6588845"/>
                <a:gd name="connsiteX100" fmla="*/ 2671483 w 3173506"/>
                <a:gd name="connsiteY100" fmla="*/ 3496022 h 6588845"/>
                <a:gd name="connsiteX101" fmla="*/ 2653553 w 3173506"/>
                <a:gd name="connsiteY101" fmla="*/ 3540845 h 6588845"/>
                <a:gd name="connsiteX102" fmla="*/ 2599765 w 3173506"/>
                <a:gd name="connsiteY102" fmla="*/ 3567739 h 6588845"/>
                <a:gd name="connsiteX103" fmla="*/ 2599765 w 3173506"/>
                <a:gd name="connsiteY103" fmla="*/ 3567739 h 6588845"/>
                <a:gd name="connsiteX104" fmla="*/ 2492189 w 3173506"/>
                <a:gd name="connsiteY104" fmla="*/ 3522916 h 6588845"/>
                <a:gd name="connsiteX105" fmla="*/ 2528047 w 3173506"/>
                <a:gd name="connsiteY105" fmla="*/ 3469127 h 6588845"/>
                <a:gd name="connsiteX106" fmla="*/ 2537012 w 3173506"/>
                <a:gd name="connsiteY106" fmla="*/ 3406375 h 6588845"/>
                <a:gd name="connsiteX107" fmla="*/ 2519083 w 3173506"/>
                <a:gd name="connsiteY107" fmla="*/ 3370516 h 6588845"/>
                <a:gd name="connsiteX108" fmla="*/ 2438400 w 3173506"/>
                <a:gd name="connsiteY108" fmla="*/ 3397410 h 6588845"/>
                <a:gd name="connsiteX109" fmla="*/ 2402541 w 3173506"/>
                <a:gd name="connsiteY109" fmla="*/ 3397410 h 6588845"/>
                <a:gd name="connsiteX110" fmla="*/ 2402541 w 3173506"/>
                <a:gd name="connsiteY110" fmla="*/ 3397410 h 6588845"/>
                <a:gd name="connsiteX111" fmla="*/ 2187389 w 3173506"/>
                <a:gd name="connsiteY111" fmla="*/ 3352586 h 6588845"/>
                <a:gd name="connsiteX112" fmla="*/ 1963271 w 3173506"/>
                <a:gd name="connsiteY112" fmla="*/ 3083645 h 6588845"/>
                <a:gd name="connsiteX113" fmla="*/ 2008094 w 3173506"/>
                <a:gd name="connsiteY113" fmla="*/ 2940210 h 6588845"/>
                <a:gd name="connsiteX114" fmla="*/ 2017059 w 3173506"/>
                <a:gd name="connsiteY114" fmla="*/ 2886422 h 6588845"/>
                <a:gd name="connsiteX115" fmla="*/ 2026024 w 3173506"/>
                <a:gd name="connsiteY115" fmla="*/ 2823669 h 6588845"/>
                <a:gd name="connsiteX116" fmla="*/ 2277036 w 3173506"/>
                <a:gd name="connsiteY116" fmla="*/ 2671269 h 6588845"/>
                <a:gd name="connsiteX117" fmla="*/ 2438400 w 3173506"/>
                <a:gd name="connsiteY117" fmla="*/ 2554727 h 6588845"/>
                <a:gd name="connsiteX118" fmla="*/ 2590800 w 3173506"/>
                <a:gd name="connsiteY118" fmla="*/ 2393363 h 6588845"/>
                <a:gd name="connsiteX119" fmla="*/ 2653553 w 3173506"/>
                <a:gd name="connsiteY119" fmla="*/ 2258892 h 6588845"/>
                <a:gd name="connsiteX120" fmla="*/ 2689412 w 3173506"/>
                <a:gd name="connsiteY120" fmla="*/ 2169245 h 6588845"/>
                <a:gd name="connsiteX121" fmla="*/ 2734236 w 3173506"/>
                <a:gd name="connsiteY121" fmla="*/ 2124422 h 6588845"/>
                <a:gd name="connsiteX122" fmla="*/ 2832847 w 3173506"/>
                <a:gd name="connsiteY122" fmla="*/ 1945127 h 6588845"/>
                <a:gd name="connsiteX123" fmla="*/ 2796989 w 3173506"/>
                <a:gd name="connsiteY123" fmla="*/ 1855480 h 6588845"/>
                <a:gd name="connsiteX124" fmla="*/ 2779059 w 3173506"/>
                <a:gd name="connsiteY124" fmla="*/ 1792727 h 6588845"/>
                <a:gd name="connsiteX125" fmla="*/ 2779059 w 3173506"/>
                <a:gd name="connsiteY125" fmla="*/ 1658257 h 6588845"/>
                <a:gd name="connsiteX126" fmla="*/ 2770094 w 3173506"/>
                <a:gd name="connsiteY126" fmla="*/ 1568610 h 6588845"/>
                <a:gd name="connsiteX127" fmla="*/ 2698377 w 3173506"/>
                <a:gd name="connsiteY127" fmla="*/ 1523786 h 6588845"/>
                <a:gd name="connsiteX128" fmla="*/ 2626659 w 3173506"/>
                <a:gd name="connsiteY128" fmla="*/ 1478963 h 6588845"/>
                <a:gd name="connsiteX129" fmla="*/ 2581836 w 3173506"/>
                <a:gd name="connsiteY129" fmla="*/ 1443104 h 6588845"/>
                <a:gd name="connsiteX130" fmla="*/ 2590800 w 3173506"/>
                <a:gd name="connsiteY130" fmla="*/ 1398280 h 6588845"/>
                <a:gd name="connsiteX131" fmla="*/ 2510118 w 3173506"/>
                <a:gd name="connsiteY131" fmla="*/ 1398280 h 6588845"/>
                <a:gd name="connsiteX132" fmla="*/ 2474259 w 3173506"/>
                <a:gd name="connsiteY132" fmla="*/ 1353457 h 6588845"/>
                <a:gd name="connsiteX133" fmla="*/ 2411506 w 3173506"/>
                <a:gd name="connsiteY133" fmla="*/ 1254845 h 6588845"/>
                <a:gd name="connsiteX134" fmla="*/ 2339789 w 3173506"/>
                <a:gd name="connsiteY134" fmla="*/ 1227951 h 6588845"/>
                <a:gd name="connsiteX135" fmla="*/ 2303930 w 3173506"/>
                <a:gd name="connsiteY135" fmla="*/ 1138304 h 6588845"/>
                <a:gd name="connsiteX136" fmla="*/ 2330824 w 3173506"/>
                <a:gd name="connsiteY136" fmla="*/ 1048657 h 6588845"/>
                <a:gd name="connsiteX137" fmla="*/ 2321859 w 3173506"/>
                <a:gd name="connsiteY137" fmla="*/ 914186 h 6588845"/>
                <a:gd name="connsiteX138" fmla="*/ 2393577 w 3173506"/>
                <a:gd name="connsiteY138" fmla="*/ 842469 h 6588845"/>
                <a:gd name="connsiteX139" fmla="*/ 2492189 w 3173506"/>
                <a:gd name="connsiteY139" fmla="*/ 770751 h 6588845"/>
                <a:gd name="connsiteX140" fmla="*/ 2545977 w 3173506"/>
                <a:gd name="connsiteY140" fmla="*/ 743857 h 6588845"/>
                <a:gd name="connsiteX141" fmla="*/ 2599765 w 3173506"/>
                <a:gd name="connsiteY141" fmla="*/ 743857 h 6588845"/>
                <a:gd name="connsiteX142" fmla="*/ 2626659 w 3173506"/>
                <a:gd name="connsiteY142" fmla="*/ 645245 h 6588845"/>
                <a:gd name="connsiteX143" fmla="*/ 2707341 w 3173506"/>
                <a:gd name="connsiteY143" fmla="*/ 519739 h 6588845"/>
                <a:gd name="connsiteX144" fmla="*/ 2770094 w 3173506"/>
                <a:gd name="connsiteY144" fmla="*/ 394233 h 6588845"/>
                <a:gd name="connsiteX145" fmla="*/ 2823883 w 3173506"/>
                <a:gd name="connsiteY145" fmla="*/ 349410 h 6588845"/>
                <a:gd name="connsiteX146" fmla="*/ 2832847 w 3173506"/>
                <a:gd name="connsiteY146" fmla="*/ 259763 h 6588845"/>
                <a:gd name="connsiteX147" fmla="*/ 2797885 w 3173506"/>
                <a:gd name="connsiteY147" fmla="*/ 184012 h 6588845"/>
                <a:gd name="connsiteX148" fmla="*/ 2833968 w 3173506"/>
                <a:gd name="connsiteY148" fmla="*/ 128206 h 6588845"/>
                <a:gd name="connsiteX149" fmla="*/ 2801695 w 3173506"/>
                <a:gd name="connsiteY149" fmla="*/ 54472 h 6588845"/>
                <a:gd name="connsiteX150" fmla="*/ 2714065 w 3173506"/>
                <a:gd name="connsiteY150" fmla="*/ 96381 h 6588845"/>
                <a:gd name="connsiteX151" fmla="*/ 2680447 w 3173506"/>
                <a:gd name="connsiteY151" fmla="*/ 161151 h 6588845"/>
                <a:gd name="connsiteX152" fmla="*/ 2626659 w 3173506"/>
                <a:gd name="connsiteY152" fmla="*/ 232869 h 6588845"/>
                <a:gd name="connsiteX153" fmla="*/ 2554941 w 3173506"/>
                <a:gd name="connsiteY153" fmla="*/ 295622 h 6588845"/>
                <a:gd name="connsiteX154" fmla="*/ 2402541 w 3173506"/>
                <a:gd name="connsiteY154" fmla="*/ 349410 h 6588845"/>
                <a:gd name="connsiteX155" fmla="*/ 2375647 w 3173506"/>
                <a:gd name="connsiteY155" fmla="*/ 439057 h 6588845"/>
                <a:gd name="connsiteX156" fmla="*/ 2268071 w 3173506"/>
                <a:gd name="connsiteY156" fmla="*/ 510775 h 6588845"/>
                <a:gd name="connsiteX157" fmla="*/ 2187389 w 3173506"/>
                <a:gd name="connsiteY157" fmla="*/ 439057 h 6588845"/>
                <a:gd name="connsiteX158" fmla="*/ 2187389 w 3173506"/>
                <a:gd name="connsiteY158" fmla="*/ 349410 h 6588845"/>
                <a:gd name="connsiteX159" fmla="*/ 2223247 w 3173506"/>
                <a:gd name="connsiteY159" fmla="*/ 277692 h 6588845"/>
                <a:gd name="connsiteX160" fmla="*/ 2205318 w 3173506"/>
                <a:gd name="connsiteY160" fmla="*/ 232869 h 6588845"/>
                <a:gd name="connsiteX161" fmla="*/ 2110740 w 3173506"/>
                <a:gd name="connsiteY161" fmla="*/ 250798 h 6588845"/>
                <a:gd name="connsiteX162" fmla="*/ 2129790 w 3173506"/>
                <a:gd name="connsiteY162" fmla="*/ 139636 h 6588845"/>
                <a:gd name="connsiteX163" fmla="*/ 2146375 w 3173506"/>
                <a:gd name="connsiteY163" fmla="*/ 92572 h 6588845"/>
                <a:gd name="connsiteX164" fmla="*/ 2188285 w 3173506"/>
                <a:gd name="connsiteY164" fmla="*/ 1132 h 6588845"/>
                <a:gd name="connsiteX165" fmla="*/ 1190065 w 3173506"/>
                <a:gd name="connsiteY165" fmla="*/ 39232 h 6588845"/>
                <a:gd name="connsiteX166" fmla="*/ 1125295 w 3173506"/>
                <a:gd name="connsiteY166" fmla="*/ 96382 h 6588845"/>
                <a:gd name="connsiteX167" fmla="*/ 1084730 w 3173506"/>
                <a:gd name="connsiteY167" fmla="*/ 152186 h 6588845"/>
                <a:gd name="connsiteX168" fmla="*/ 1066800 w 3173506"/>
                <a:gd name="connsiteY168" fmla="*/ 214939 h 6588845"/>
                <a:gd name="connsiteX169" fmla="*/ 878541 w 3173506"/>
                <a:gd name="connsiteY169" fmla="*/ 259763 h 6588845"/>
                <a:gd name="connsiteX0" fmla="*/ 878541 w 3173506"/>
                <a:gd name="connsiteY0" fmla="*/ 308838 h 6637920"/>
                <a:gd name="connsiteX1" fmla="*/ 887506 w 3173506"/>
                <a:gd name="connsiteY1" fmla="*/ 380555 h 6637920"/>
                <a:gd name="connsiteX2" fmla="*/ 905436 w 3173506"/>
                <a:gd name="connsiteY2" fmla="*/ 416414 h 6637920"/>
                <a:gd name="connsiteX3" fmla="*/ 869577 w 3173506"/>
                <a:gd name="connsiteY3" fmla="*/ 461238 h 6637920"/>
                <a:gd name="connsiteX4" fmla="*/ 824753 w 3173506"/>
                <a:gd name="connsiteY4" fmla="*/ 461238 h 6637920"/>
                <a:gd name="connsiteX5" fmla="*/ 797859 w 3173506"/>
                <a:gd name="connsiteY5" fmla="*/ 461238 h 6637920"/>
                <a:gd name="connsiteX6" fmla="*/ 753036 w 3173506"/>
                <a:gd name="connsiteY6" fmla="*/ 488132 h 6637920"/>
                <a:gd name="connsiteX7" fmla="*/ 753036 w 3173506"/>
                <a:gd name="connsiteY7" fmla="*/ 541920 h 6637920"/>
                <a:gd name="connsiteX8" fmla="*/ 726141 w 3173506"/>
                <a:gd name="connsiteY8" fmla="*/ 622602 h 6637920"/>
                <a:gd name="connsiteX9" fmla="*/ 654424 w 3173506"/>
                <a:gd name="connsiteY9" fmla="*/ 658461 h 6637920"/>
                <a:gd name="connsiteX10" fmla="*/ 600636 w 3173506"/>
                <a:gd name="connsiteY10" fmla="*/ 703285 h 6637920"/>
                <a:gd name="connsiteX11" fmla="*/ 510989 w 3173506"/>
                <a:gd name="connsiteY11" fmla="*/ 748108 h 6637920"/>
                <a:gd name="connsiteX12" fmla="*/ 519953 w 3173506"/>
                <a:gd name="connsiteY12" fmla="*/ 783967 h 6637920"/>
                <a:gd name="connsiteX13" fmla="*/ 699247 w 3173506"/>
                <a:gd name="connsiteY13" fmla="*/ 828791 h 6637920"/>
                <a:gd name="connsiteX14" fmla="*/ 663389 w 3173506"/>
                <a:gd name="connsiteY14" fmla="*/ 963261 h 6637920"/>
                <a:gd name="connsiteX15" fmla="*/ 636494 w 3173506"/>
                <a:gd name="connsiteY15" fmla="*/ 1026014 h 6637920"/>
                <a:gd name="connsiteX16" fmla="*/ 609600 w 3173506"/>
                <a:gd name="connsiteY16" fmla="*/ 1043944 h 6637920"/>
                <a:gd name="connsiteX17" fmla="*/ 618565 w 3173506"/>
                <a:gd name="connsiteY17" fmla="*/ 1070838 h 6637920"/>
                <a:gd name="connsiteX18" fmla="*/ 636494 w 3173506"/>
                <a:gd name="connsiteY18" fmla="*/ 1133591 h 6637920"/>
                <a:gd name="connsiteX19" fmla="*/ 600636 w 3173506"/>
                <a:gd name="connsiteY19" fmla="*/ 1196344 h 6637920"/>
                <a:gd name="connsiteX20" fmla="*/ 591671 w 3173506"/>
                <a:gd name="connsiteY20" fmla="*/ 1384602 h 6637920"/>
                <a:gd name="connsiteX21" fmla="*/ 582706 w 3173506"/>
                <a:gd name="connsiteY21" fmla="*/ 1501144 h 6637920"/>
                <a:gd name="connsiteX22" fmla="*/ 627530 w 3173506"/>
                <a:gd name="connsiteY22" fmla="*/ 1537002 h 6637920"/>
                <a:gd name="connsiteX23" fmla="*/ 627530 w 3173506"/>
                <a:gd name="connsiteY23" fmla="*/ 1537002 h 6637920"/>
                <a:gd name="connsiteX24" fmla="*/ 663389 w 3173506"/>
                <a:gd name="connsiteY24" fmla="*/ 1680438 h 6637920"/>
                <a:gd name="connsiteX25" fmla="*/ 663389 w 3173506"/>
                <a:gd name="connsiteY25" fmla="*/ 1680438 h 6637920"/>
                <a:gd name="connsiteX26" fmla="*/ 636494 w 3173506"/>
                <a:gd name="connsiteY26" fmla="*/ 1796979 h 6637920"/>
                <a:gd name="connsiteX27" fmla="*/ 618565 w 3173506"/>
                <a:gd name="connsiteY27" fmla="*/ 1877661 h 6637920"/>
                <a:gd name="connsiteX28" fmla="*/ 663389 w 3173506"/>
                <a:gd name="connsiteY28" fmla="*/ 1949379 h 6637920"/>
                <a:gd name="connsiteX29" fmla="*/ 672353 w 3173506"/>
                <a:gd name="connsiteY29" fmla="*/ 1994202 h 6637920"/>
                <a:gd name="connsiteX30" fmla="*/ 681318 w 3173506"/>
                <a:gd name="connsiteY30" fmla="*/ 2030061 h 6637920"/>
                <a:gd name="connsiteX31" fmla="*/ 663389 w 3173506"/>
                <a:gd name="connsiteY31" fmla="*/ 2092814 h 6637920"/>
                <a:gd name="connsiteX32" fmla="*/ 636494 w 3173506"/>
                <a:gd name="connsiteY32" fmla="*/ 2128673 h 6637920"/>
                <a:gd name="connsiteX33" fmla="*/ 627530 w 3173506"/>
                <a:gd name="connsiteY33" fmla="*/ 2254179 h 6637920"/>
                <a:gd name="connsiteX34" fmla="*/ 573741 w 3173506"/>
                <a:gd name="connsiteY34" fmla="*/ 2254179 h 6637920"/>
                <a:gd name="connsiteX35" fmla="*/ 609600 w 3173506"/>
                <a:gd name="connsiteY35" fmla="*/ 2397614 h 6637920"/>
                <a:gd name="connsiteX36" fmla="*/ 609600 w 3173506"/>
                <a:gd name="connsiteY36" fmla="*/ 2451402 h 6637920"/>
                <a:gd name="connsiteX37" fmla="*/ 564777 w 3173506"/>
                <a:gd name="connsiteY37" fmla="*/ 2496226 h 6637920"/>
                <a:gd name="connsiteX38" fmla="*/ 582706 w 3173506"/>
                <a:gd name="connsiteY38" fmla="*/ 2541050 h 6637920"/>
                <a:gd name="connsiteX39" fmla="*/ 493059 w 3173506"/>
                <a:gd name="connsiteY39" fmla="*/ 2612767 h 6637920"/>
                <a:gd name="connsiteX40" fmla="*/ 439271 w 3173506"/>
                <a:gd name="connsiteY40" fmla="*/ 2666555 h 6637920"/>
                <a:gd name="connsiteX41" fmla="*/ 376518 w 3173506"/>
                <a:gd name="connsiteY41" fmla="*/ 2729308 h 6637920"/>
                <a:gd name="connsiteX42" fmla="*/ 259977 w 3173506"/>
                <a:gd name="connsiteY42" fmla="*/ 2747238 h 6637920"/>
                <a:gd name="connsiteX43" fmla="*/ 233083 w 3173506"/>
                <a:gd name="connsiteY43" fmla="*/ 2845850 h 6637920"/>
                <a:gd name="connsiteX44" fmla="*/ 233083 w 3173506"/>
                <a:gd name="connsiteY44" fmla="*/ 2899638 h 6637920"/>
                <a:gd name="connsiteX45" fmla="*/ 206189 w 3173506"/>
                <a:gd name="connsiteY45" fmla="*/ 2971355 h 6637920"/>
                <a:gd name="connsiteX46" fmla="*/ 98612 w 3173506"/>
                <a:gd name="connsiteY46" fmla="*/ 2971355 h 6637920"/>
                <a:gd name="connsiteX47" fmla="*/ 0 w 3173506"/>
                <a:gd name="connsiteY47" fmla="*/ 3069967 h 6637920"/>
                <a:gd name="connsiteX48" fmla="*/ 17930 w 3173506"/>
                <a:gd name="connsiteY48" fmla="*/ 3195473 h 6637920"/>
                <a:gd name="connsiteX49" fmla="*/ 8965 w 3173506"/>
                <a:gd name="connsiteY49" fmla="*/ 3285120 h 6637920"/>
                <a:gd name="connsiteX50" fmla="*/ 8965 w 3173506"/>
                <a:gd name="connsiteY50" fmla="*/ 3347873 h 6637920"/>
                <a:gd name="connsiteX51" fmla="*/ 53789 w 3173506"/>
                <a:gd name="connsiteY51" fmla="*/ 3383732 h 6637920"/>
                <a:gd name="connsiteX52" fmla="*/ 53789 w 3173506"/>
                <a:gd name="connsiteY52" fmla="*/ 3383732 h 6637920"/>
                <a:gd name="connsiteX53" fmla="*/ 44824 w 3173506"/>
                <a:gd name="connsiteY53" fmla="*/ 3437520 h 6637920"/>
                <a:gd name="connsiteX54" fmla="*/ 107577 w 3173506"/>
                <a:gd name="connsiteY54" fmla="*/ 3563026 h 6637920"/>
                <a:gd name="connsiteX55" fmla="*/ 161365 w 3173506"/>
                <a:gd name="connsiteY55" fmla="*/ 3670602 h 6637920"/>
                <a:gd name="connsiteX56" fmla="*/ 206189 w 3173506"/>
                <a:gd name="connsiteY56" fmla="*/ 3805073 h 6637920"/>
                <a:gd name="connsiteX57" fmla="*/ 215153 w 3173506"/>
                <a:gd name="connsiteY57" fmla="*/ 3885755 h 6637920"/>
                <a:gd name="connsiteX58" fmla="*/ 385483 w 3173506"/>
                <a:gd name="connsiteY58" fmla="*/ 3966438 h 6637920"/>
                <a:gd name="connsiteX59" fmla="*/ 466165 w 3173506"/>
                <a:gd name="connsiteY59" fmla="*/ 3993332 h 6637920"/>
                <a:gd name="connsiteX60" fmla="*/ 448236 w 3173506"/>
                <a:gd name="connsiteY60" fmla="*/ 4029191 h 6637920"/>
                <a:gd name="connsiteX61" fmla="*/ 609600 w 3173506"/>
                <a:gd name="connsiteY61" fmla="*/ 4208485 h 6637920"/>
                <a:gd name="connsiteX62" fmla="*/ 636494 w 3173506"/>
                <a:gd name="connsiteY62" fmla="*/ 4262273 h 6637920"/>
                <a:gd name="connsiteX63" fmla="*/ 654424 w 3173506"/>
                <a:gd name="connsiteY63" fmla="*/ 4468461 h 6637920"/>
                <a:gd name="connsiteX64" fmla="*/ 654424 w 3173506"/>
                <a:gd name="connsiteY64" fmla="*/ 4567073 h 6637920"/>
                <a:gd name="connsiteX65" fmla="*/ 1219200 w 3173506"/>
                <a:gd name="connsiteY65" fmla="*/ 4925661 h 6637920"/>
                <a:gd name="connsiteX66" fmla="*/ 1595718 w 3173506"/>
                <a:gd name="connsiteY66" fmla="*/ 6637920 h 6637920"/>
                <a:gd name="connsiteX67" fmla="*/ 1828800 w 3173506"/>
                <a:gd name="connsiteY67" fmla="*/ 6521379 h 6637920"/>
                <a:gd name="connsiteX68" fmla="*/ 1909483 w 3173506"/>
                <a:gd name="connsiteY68" fmla="*/ 6503450 h 6637920"/>
                <a:gd name="connsiteX69" fmla="*/ 2061883 w 3173506"/>
                <a:gd name="connsiteY69" fmla="*/ 6252438 h 6637920"/>
                <a:gd name="connsiteX70" fmla="*/ 2178424 w 3173506"/>
                <a:gd name="connsiteY70" fmla="*/ 6019355 h 6637920"/>
                <a:gd name="connsiteX71" fmla="*/ 2160494 w 3173506"/>
                <a:gd name="connsiteY71" fmla="*/ 5920744 h 6637920"/>
                <a:gd name="connsiteX72" fmla="*/ 2169459 w 3173506"/>
                <a:gd name="connsiteY72" fmla="*/ 5822132 h 6637920"/>
                <a:gd name="connsiteX73" fmla="*/ 2043953 w 3173506"/>
                <a:gd name="connsiteY73" fmla="*/ 5481473 h 6637920"/>
                <a:gd name="connsiteX74" fmla="*/ 2043953 w 3173506"/>
                <a:gd name="connsiteY74" fmla="*/ 5481473 h 6637920"/>
                <a:gd name="connsiteX75" fmla="*/ 2151530 w 3173506"/>
                <a:gd name="connsiteY75" fmla="*/ 5293214 h 6637920"/>
                <a:gd name="connsiteX76" fmla="*/ 2366683 w 3173506"/>
                <a:gd name="connsiteY76" fmla="*/ 5221497 h 6637920"/>
                <a:gd name="connsiteX77" fmla="*/ 2438400 w 3173506"/>
                <a:gd name="connsiteY77" fmla="*/ 5122885 h 6637920"/>
                <a:gd name="connsiteX78" fmla="*/ 2438400 w 3173506"/>
                <a:gd name="connsiteY78" fmla="*/ 5033238 h 6637920"/>
                <a:gd name="connsiteX79" fmla="*/ 2501153 w 3173506"/>
                <a:gd name="connsiteY79" fmla="*/ 5042202 h 6637920"/>
                <a:gd name="connsiteX80" fmla="*/ 2572871 w 3173506"/>
                <a:gd name="connsiteY80" fmla="*/ 5006344 h 6637920"/>
                <a:gd name="connsiteX81" fmla="*/ 2599765 w 3173506"/>
                <a:gd name="connsiteY81" fmla="*/ 4907732 h 6637920"/>
                <a:gd name="connsiteX82" fmla="*/ 2832847 w 3173506"/>
                <a:gd name="connsiteY82" fmla="*/ 4782226 h 6637920"/>
                <a:gd name="connsiteX83" fmla="*/ 3155577 w 3173506"/>
                <a:gd name="connsiteY83" fmla="*/ 4638791 h 6637920"/>
                <a:gd name="connsiteX84" fmla="*/ 3173506 w 3173506"/>
                <a:gd name="connsiteY84" fmla="*/ 4504320 h 6637920"/>
                <a:gd name="connsiteX85" fmla="*/ 3101789 w 3173506"/>
                <a:gd name="connsiteY85" fmla="*/ 4432602 h 6637920"/>
                <a:gd name="connsiteX86" fmla="*/ 3101789 w 3173506"/>
                <a:gd name="connsiteY86" fmla="*/ 4271238 h 6637920"/>
                <a:gd name="connsiteX87" fmla="*/ 3110753 w 3173506"/>
                <a:gd name="connsiteY87" fmla="*/ 4172626 h 6637920"/>
                <a:gd name="connsiteX88" fmla="*/ 3137647 w 3173506"/>
                <a:gd name="connsiteY88" fmla="*/ 4074014 h 6637920"/>
                <a:gd name="connsiteX89" fmla="*/ 3137647 w 3173506"/>
                <a:gd name="connsiteY89" fmla="*/ 4038155 h 6637920"/>
                <a:gd name="connsiteX90" fmla="*/ 3048000 w 3173506"/>
                <a:gd name="connsiteY90" fmla="*/ 4011261 h 6637920"/>
                <a:gd name="connsiteX91" fmla="*/ 2994212 w 3173506"/>
                <a:gd name="connsiteY91" fmla="*/ 3957473 h 6637920"/>
                <a:gd name="connsiteX92" fmla="*/ 2904565 w 3173506"/>
                <a:gd name="connsiteY92" fmla="*/ 3876791 h 6637920"/>
                <a:gd name="connsiteX93" fmla="*/ 2814918 w 3173506"/>
                <a:gd name="connsiteY93" fmla="*/ 3876791 h 6637920"/>
                <a:gd name="connsiteX94" fmla="*/ 2841812 w 3173506"/>
                <a:gd name="connsiteY94" fmla="*/ 3760250 h 6637920"/>
                <a:gd name="connsiteX95" fmla="*/ 2832847 w 3173506"/>
                <a:gd name="connsiteY95" fmla="*/ 3652673 h 6637920"/>
                <a:gd name="connsiteX96" fmla="*/ 2805953 w 3173506"/>
                <a:gd name="connsiteY96" fmla="*/ 3607850 h 6637920"/>
                <a:gd name="connsiteX97" fmla="*/ 2814918 w 3173506"/>
                <a:gd name="connsiteY97" fmla="*/ 3571991 h 6637920"/>
                <a:gd name="connsiteX98" fmla="*/ 2770094 w 3173506"/>
                <a:gd name="connsiteY98" fmla="*/ 3500273 h 6637920"/>
                <a:gd name="connsiteX99" fmla="*/ 2707341 w 3173506"/>
                <a:gd name="connsiteY99" fmla="*/ 3500273 h 6637920"/>
                <a:gd name="connsiteX100" fmla="*/ 2671483 w 3173506"/>
                <a:gd name="connsiteY100" fmla="*/ 3545097 h 6637920"/>
                <a:gd name="connsiteX101" fmla="*/ 2653553 w 3173506"/>
                <a:gd name="connsiteY101" fmla="*/ 3589920 h 6637920"/>
                <a:gd name="connsiteX102" fmla="*/ 2599765 w 3173506"/>
                <a:gd name="connsiteY102" fmla="*/ 3616814 h 6637920"/>
                <a:gd name="connsiteX103" fmla="*/ 2599765 w 3173506"/>
                <a:gd name="connsiteY103" fmla="*/ 3616814 h 6637920"/>
                <a:gd name="connsiteX104" fmla="*/ 2492189 w 3173506"/>
                <a:gd name="connsiteY104" fmla="*/ 3571991 h 6637920"/>
                <a:gd name="connsiteX105" fmla="*/ 2528047 w 3173506"/>
                <a:gd name="connsiteY105" fmla="*/ 3518202 h 6637920"/>
                <a:gd name="connsiteX106" fmla="*/ 2537012 w 3173506"/>
                <a:gd name="connsiteY106" fmla="*/ 3455450 h 6637920"/>
                <a:gd name="connsiteX107" fmla="*/ 2519083 w 3173506"/>
                <a:gd name="connsiteY107" fmla="*/ 3419591 h 6637920"/>
                <a:gd name="connsiteX108" fmla="*/ 2438400 w 3173506"/>
                <a:gd name="connsiteY108" fmla="*/ 3446485 h 6637920"/>
                <a:gd name="connsiteX109" fmla="*/ 2402541 w 3173506"/>
                <a:gd name="connsiteY109" fmla="*/ 3446485 h 6637920"/>
                <a:gd name="connsiteX110" fmla="*/ 2402541 w 3173506"/>
                <a:gd name="connsiteY110" fmla="*/ 3446485 h 6637920"/>
                <a:gd name="connsiteX111" fmla="*/ 2187389 w 3173506"/>
                <a:gd name="connsiteY111" fmla="*/ 3401661 h 6637920"/>
                <a:gd name="connsiteX112" fmla="*/ 1963271 w 3173506"/>
                <a:gd name="connsiteY112" fmla="*/ 3132720 h 6637920"/>
                <a:gd name="connsiteX113" fmla="*/ 2008094 w 3173506"/>
                <a:gd name="connsiteY113" fmla="*/ 2989285 h 6637920"/>
                <a:gd name="connsiteX114" fmla="*/ 2017059 w 3173506"/>
                <a:gd name="connsiteY114" fmla="*/ 2935497 h 6637920"/>
                <a:gd name="connsiteX115" fmla="*/ 2026024 w 3173506"/>
                <a:gd name="connsiteY115" fmla="*/ 2872744 h 6637920"/>
                <a:gd name="connsiteX116" fmla="*/ 2277036 w 3173506"/>
                <a:gd name="connsiteY116" fmla="*/ 2720344 h 6637920"/>
                <a:gd name="connsiteX117" fmla="*/ 2438400 w 3173506"/>
                <a:gd name="connsiteY117" fmla="*/ 2603802 h 6637920"/>
                <a:gd name="connsiteX118" fmla="*/ 2590800 w 3173506"/>
                <a:gd name="connsiteY118" fmla="*/ 2442438 h 6637920"/>
                <a:gd name="connsiteX119" fmla="*/ 2653553 w 3173506"/>
                <a:gd name="connsiteY119" fmla="*/ 2307967 h 6637920"/>
                <a:gd name="connsiteX120" fmla="*/ 2689412 w 3173506"/>
                <a:gd name="connsiteY120" fmla="*/ 2218320 h 6637920"/>
                <a:gd name="connsiteX121" fmla="*/ 2734236 w 3173506"/>
                <a:gd name="connsiteY121" fmla="*/ 2173497 h 6637920"/>
                <a:gd name="connsiteX122" fmla="*/ 2832847 w 3173506"/>
                <a:gd name="connsiteY122" fmla="*/ 1994202 h 6637920"/>
                <a:gd name="connsiteX123" fmla="*/ 2796989 w 3173506"/>
                <a:gd name="connsiteY123" fmla="*/ 1904555 h 6637920"/>
                <a:gd name="connsiteX124" fmla="*/ 2779059 w 3173506"/>
                <a:gd name="connsiteY124" fmla="*/ 1841802 h 6637920"/>
                <a:gd name="connsiteX125" fmla="*/ 2779059 w 3173506"/>
                <a:gd name="connsiteY125" fmla="*/ 1707332 h 6637920"/>
                <a:gd name="connsiteX126" fmla="*/ 2770094 w 3173506"/>
                <a:gd name="connsiteY126" fmla="*/ 1617685 h 6637920"/>
                <a:gd name="connsiteX127" fmla="*/ 2698377 w 3173506"/>
                <a:gd name="connsiteY127" fmla="*/ 1572861 h 6637920"/>
                <a:gd name="connsiteX128" fmla="*/ 2626659 w 3173506"/>
                <a:gd name="connsiteY128" fmla="*/ 1528038 h 6637920"/>
                <a:gd name="connsiteX129" fmla="*/ 2581836 w 3173506"/>
                <a:gd name="connsiteY129" fmla="*/ 1492179 h 6637920"/>
                <a:gd name="connsiteX130" fmla="*/ 2590800 w 3173506"/>
                <a:gd name="connsiteY130" fmla="*/ 1447355 h 6637920"/>
                <a:gd name="connsiteX131" fmla="*/ 2510118 w 3173506"/>
                <a:gd name="connsiteY131" fmla="*/ 1447355 h 6637920"/>
                <a:gd name="connsiteX132" fmla="*/ 2474259 w 3173506"/>
                <a:gd name="connsiteY132" fmla="*/ 1402532 h 6637920"/>
                <a:gd name="connsiteX133" fmla="*/ 2411506 w 3173506"/>
                <a:gd name="connsiteY133" fmla="*/ 1303920 h 6637920"/>
                <a:gd name="connsiteX134" fmla="*/ 2339789 w 3173506"/>
                <a:gd name="connsiteY134" fmla="*/ 1277026 h 6637920"/>
                <a:gd name="connsiteX135" fmla="*/ 2303930 w 3173506"/>
                <a:gd name="connsiteY135" fmla="*/ 1187379 h 6637920"/>
                <a:gd name="connsiteX136" fmla="*/ 2330824 w 3173506"/>
                <a:gd name="connsiteY136" fmla="*/ 1097732 h 6637920"/>
                <a:gd name="connsiteX137" fmla="*/ 2321859 w 3173506"/>
                <a:gd name="connsiteY137" fmla="*/ 963261 h 6637920"/>
                <a:gd name="connsiteX138" fmla="*/ 2393577 w 3173506"/>
                <a:gd name="connsiteY138" fmla="*/ 891544 h 6637920"/>
                <a:gd name="connsiteX139" fmla="*/ 2492189 w 3173506"/>
                <a:gd name="connsiteY139" fmla="*/ 819826 h 6637920"/>
                <a:gd name="connsiteX140" fmla="*/ 2545977 w 3173506"/>
                <a:gd name="connsiteY140" fmla="*/ 792932 h 6637920"/>
                <a:gd name="connsiteX141" fmla="*/ 2599765 w 3173506"/>
                <a:gd name="connsiteY141" fmla="*/ 792932 h 6637920"/>
                <a:gd name="connsiteX142" fmla="*/ 2626659 w 3173506"/>
                <a:gd name="connsiteY142" fmla="*/ 694320 h 6637920"/>
                <a:gd name="connsiteX143" fmla="*/ 2707341 w 3173506"/>
                <a:gd name="connsiteY143" fmla="*/ 568814 h 6637920"/>
                <a:gd name="connsiteX144" fmla="*/ 2770094 w 3173506"/>
                <a:gd name="connsiteY144" fmla="*/ 443308 h 6637920"/>
                <a:gd name="connsiteX145" fmla="*/ 2823883 w 3173506"/>
                <a:gd name="connsiteY145" fmla="*/ 398485 h 6637920"/>
                <a:gd name="connsiteX146" fmla="*/ 2832847 w 3173506"/>
                <a:gd name="connsiteY146" fmla="*/ 308838 h 6637920"/>
                <a:gd name="connsiteX147" fmla="*/ 2797885 w 3173506"/>
                <a:gd name="connsiteY147" fmla="*/ 233087 h 6637920"/>
                <a:gd name="connsiteX148" fmla="*/ 2833968 w 3173506"/>
                <a:gd name="connsiteY148" fmla="*/ 177281 h 6637920"/>
                <a:gd name="connsiteX149" fmla="*/ 2801695 w 3173506"/>
                <a:gd name="connsiteY149" fmla="*/ 103547 h 6637920"/>
                <a:gd name="connsiteX150" fmla="*/ 2714065 w 3173506"/>
                <a:gd name="connsiteY150" fmla="*/ 145456 h 6637920"/>
                <a:gd name="connsiteX151" fmla="*/ 2680447 w 3173506"/>
                <a:gd name="connsiteY151" fmla="*/ 210226 h 6637920"/>
                <a:gd name="connsiteX152" fmla="*/ 2626659 w 3173506"/>
                <a:gd name="connsiteY152" fmla="*/ 281944 h 6637920"/>
                <a:gd name="connsiteX153" fmla="*/ 2554941 w 3173506"/>
                <a:gd name="connsiteY153" fmla="*/ 344697 h 6637920"/>
                <a:gd name="connsiteX154" fmla="*/ 2402541 w 3173506"/>
                <a:gd name="connsiteY154" fmla="*/ 398485 h 6637920"/>
                <a:gd name="connsiteX155" fmla="*/ 2375647 w 3173506"/>
                <a:gd name="connsiteY155" fmla="*/ 488132 h 6637920"/>
                <a:gd name="connsiteX156" fmla="*/ 2268071 w 3173506"/>
                <a:gd name="connsiteY156" fmla="*/ 559850 h 6637920"/>
                <a:gd name="connsiteX157" fmla="*/ 2187389 w 3173506"/>
                <a:gd name="connsiteY157" fmla="*/ 488132 h 6637920"/>
                <a:gd name="connsiteX158" fmla="*/ 2187389 w 3173506"/>
                <a:gd name="connsiteY158" fmla="*/ 398485 h 6637920"/>
                <a:gd name="connsiteX159" fmla="*/ 2223247 w 3173506"/>
                <a:gd name="connsiteY159" fmla="*/ 326767 h 6637920"/>
                <a:gd name="connsiteX160" fmla="*/ 2205318 w 3173506"/>
                <a:gd name="connsiteY160" fmla="*/ 281944 h 6637920"/>
                <a:gd name="connsiteX161" fmla="*/ 2110740 w 3173506"/>
                <a:gd name="connsiteY161" fmla="*/ 299873 h 6637920"/>
                <a:gd name="connsiteX162" fmla="*/ 2129790 w 3173506"/>
                <a:gd name="connsiteY162" fmla="*/ 188711 h 6637920"/>
                <a:gd name="connsiteX163" fmla="*/ 2146375 w 3173506"/>
                <a:gd name="connsiteY163" fmla="*/ 141647 h 6637920"/>
                <a:gd name="connsiteX164" fmla="*/ 2188285 w 3173506"/>
                <a:gd name="connsiteY164" fmla="*/ 50207 h 6637920"/>
                <a:gd name="connsiteX165" fmla="*/ 2131135 w 3173506"/>
                <a:gd name="connsiteY165" fmla="*/ 677 h 6637920"/>
                <a:gd name="connsiteX166" fmla="*/ 1190065 w 3173506"/>
                <a:gd name="connsiteY166" fmla="*/ 88307 h 6637920"/>
                <a:gd name="connsiteX167" fmla="*/ 1125295 w 3173506"/>
                <a:gd name="connsiteY167" fmla="*/ 145457 h 6637920"/>
                <a:gd name="connsiteX168" fmla="*/ 1084730 w 3173506"/>
                <a:gd name="connsiteY168" fmla="*/ 201261 h 6637920"/>
                <a:gd name="connsiteX169" fmla="*/ 1066800 w 3173506"/>
                <a:gd name="connsiteY169" fmla="*/ 264014 h 6637920"/>
                <a:gd name="connsiteX170" fmla="*/ 878541 w 3173506"/>
                <a:gd name="connsiteY170" fmla="*/ 308838 h 6637920"/>
                <a:gd name="connsiteX0" fmla="*/ 878541 w 3173506"/>
                <a:gd name="connsiteY0" fmla="*/ 301356 h 6630438"/>
                <a:gd name="connsiteX1" fmla="*/ 887506 w 3173506"/>
                <a:gd name="connsiteY1" fmla="*/ 373073 h 6630438"/>
                <a:gd name="connsiteX2" fmla="*/ 905436 w 3173506"/>
                <a:gd name="connsiteY2" fmla="*/ 408932 h 6630438"/>
                <a:gd name="connsiteX3" fmla="*/ 869577 w 3173506"/>
                <a:gd name="connsiteY3" fmla="*/ 453756 h 6630438"/>
                <a:gd name="connsiteX4" fmla="*/ 824753 w 3173506"/>
                <a:gd name="connsiteY4" fmla="*/ 453756 h 6630438"/>
                <a:gd name="connsiteX5" fmla="*/ 797859 w 3173506"/>
                <a:gd name="connsiteY5" fmla="*/ 453756 h 6630438"/>
                <a:gd name="connsiteX6" fmla="*/ 753036 w 3173506"/>
                <a:gd name="connsiteY6" fmla="*/ 480650 h 6630438"/>
                <a:gd name="connsiteX7" fmla="*/ 753036 w 3173506"/>
                <a:gd name="connsiteY7" fmla="*/ 534438 h 6630438"/>
                <a:gd name="connsiteX8" fmla="*/ 726141 w 3173506"/>
                <a:gd name="connsiteY8" fmla="*/ 615120 h 6630438"/>
                <a:gd name="connsiteX9" fmla="*/ 654424 w 3173506"/>
                <a:gd name="connsiteY9" fmla="*/ 650979 h 6630438"/>
                <a:gd name="connsiteX10" fmla="*/ 600636 w 3173506"/>
                <a:gd name="connsiteY10" fmla="*/ 695803 h 6630438"/>
                <a:gd name="connsiteX11" fmla="*/ 510989 w 3173506"/>
                <a:gd name="connsiteY11" fmla="*/ 740626 h 6630438"/>
                <a:gd name="connsiteX12" fmla="*/ 519953 w 3173506"/>
                <a:gd name="connsiteY12" fmla="*/ 776485 h 6630438"/>
                <a:gd name="connsiteX13" fmla="*/ 699247 w 3173506"/>
                <a:gd name="connsiteY13" fmla="*/ 821309 h 6630438"/>
                <a:gd name="connsiteX14" fmla="*/ 663389 w 3173506"/>
                <a:gd name="connsiteY14" fmla="*/ 955779 h 6630438"/>
                <a:gd name="connsiteX15" fmla="*/ 636494 w 3173506"/>
                <a:gd name="connsiteY15" fmla="*/ 1018532 h 6630438"/>
                <a:gd name="connsiteX16" fmla="*/ 609600 w 3173506"/>
                <a:gd name="connsiteY16" fmla="*/ 1036462 h 6630438"/>
                <a:gd name="connsiteX17" fmla="*/ 618565 w 3173506"/>
                <a:gd name="connsiteY17" fmla="*/ 1063356 h 6630438"/>
                <a:gd name="connsiteX18" fmla="*/ 636494 w 3173506"/>
                <a:gd name="connsiteY18" fmla="*/ 1126109 h 6630438"/>
                <a:gd name="connsiteX19" fmla="*/ 600636 w 3173506"/>
                <a:gd name="connsiteY19" fmla="*/ 1188862 h 6630438"/>
                <a:gd name="connsiteX20" fmla="*/ 591671 w 3173506"/>
                <a:gd name="connsiteY20" fmla="*/ 1377120 h 6630438"/>
                <a:gd name="connsiteX21" fmla="*/ 582706 w 3173506"/>
                <a:gd name="connsiteY21" fmla="*/ 1493662 h 6630438"/>
                <a:gd name="connsiteX22" fmla="*/ 627530 w 3173506"/>
                <a:gd name="connsiteY22" fmla="*/ 1529520 h 6630438"/>
                <a:gd name="connsiteX23" fmla="*/ 627530 w 3173506"/>
                <a:gd name="connsiteY23" fmla="*/ 1529520 h 6630438"/>
                <a:gd name="connsiteX24" fmla="*/ 663389 w 3173506"/>
                <a:gd name="connsiteY24" fmla="*/ 1672956 h 6630438"/>
                <a:gd name="connsiteX25" fmla="*/ 663389 w 3173506"/>
                <a:gd name="connsiteY25" fmla="*/ 1672956 h 6630438"/>
                <a:gd name="connsiteX26" fmla="*/ 636494 w 3173506"/>
                <a:gd name="connsiteY26" fmla="*/ 1789497 h 6630438"/>
                <a:gd name="connsiteX27" fmla="*/ 618565 w 3173506"/>
                <a:gd name="connsiteY27" fmla="*/ 1870179 h 6630438"/>
                <a:gd name="connsiteX28" fmla="*/ 663389 w 3173506"/>
                <a:gd name="connsiteY28" fmla="*/ 1941897 h 6630438"/>
                <a:gd name="connsiteX29" fmla="*/ 672353 w 3173506"/>
                <a:gd name="connsiteY29" fmla="*/ 1986720 h 6630438"/>
                <a:gd name="connsiteX30" fmla="*/ 681318 w 3173506"/>
                <a:gd name="connsiteY30" fmla="*/ 2022579 h 6630438"/>
                <a:gd name="connsiteX31" fmla="*/ 663389 w 3173506"/>
                <a:gd name="connsiteY31" fmla="*/ 2085332 h 6630438"/>
                <a:gd name="connsiteX32" fmla="*/ 636494 w 3173506"/>
                <a:gd name="connsiteY32" fmla="*/ 2121191 h 6630438"/>
                <a:gd name="connsiteX33" fmla="*/ 627530 w 3173506"/>
                <a:gd name="connsiteY33" fmla="*/ 2246697 h 6630438"/>
                <a:gd name="connsiteX34" fmla="*/ 573741 w 3173506"/>
                <a:gd name="connsiteY34" fmla="*/ 2246697 h 6630438"/>
                <a:gd name="connsiteX35" fmla="*/ 609600 w 3173506"/>
                <a:gd name="connsiteY35" fmla="*/ 2390132 h 6630438"/>
                <a:gd name="connsiteX36" fmla="*/ 609600 w 3173506"/>
                <a:gd name="connsiteY36" fmla="*/ 2443920 h 6630438"/>
                <a:gd name="connsiteX37" fmla="*/ 564777 w 3173506"/>
                <a:gd name="connsiteY37" fmla="*/ 2488744 h 6630438"/>
                <a:gd name="connsiteX38" fmla="*/ 582706 w 3173506"/>
                <a:gd name="connsiteY38" fmla="*/ 2533568 h 6630438"/>
                <a:gd name="connsiteX39" fmla="*/ 493059 w 3173506"/>
                <a:gd name="connsiteY39" fmla="*/ 2605285 h 6630438"/>
                <a:gd name="connsiteX40" fmla="*/ 439271 w 3173506"/>
                <a:gd name="connsiteY40" fmla="*/ 2659073 h 6630438"/>
                <a:gd name="connsiteX41" fmla="*/ 376518 w 3173506"/>
                <a:gd name="connsiteY41" fmla="*/ 2721826 h 6630438"/>
                <a:gd name="connsiteX42" fmla="*/ 259977 w 3173506"/>
                <a:gd name="connsiteY42" fmla="*/ 2739756 h 6630438"/>
                <a:gd name="connsiteX43" fmla="*/ 233083 w 3173506"/>
                <a:gd name="connsiteY43" fmla="*/ 2838368 h 6630438"/>
                <a:gd name="connsiteX44" fmla="*/ 233083 w 3173506"/>
                <a:gd name="connsiteY44" fmla="*/ 2892156 h 6630438"/>
                <a:gd name="connsiteX45" fmla="*/ 206189 w 3173506"/>
                <a:gd name="connsiteY45" fmla="*/ 2963873 h 6630438"/>
                <a:gd name="connsiteX46" fmla="*/ 98612 w 3173506"/>
                <a:gd name="connsiteY46" fmla="*/ 2963873 h 6630438"/>
                <a:gd name="connsiteX47" fmla="*/ 0 w 3173506"/>
                <a:gd name="connsiteY47" fmla="*/ 3062485 h 6630438"/>
                <a:gd name="connsiteX48" fmla="*/ 17930 w 3173506"/>
                <a:gd name="connsiteY48" fmla="*/ 3187991 h 6630438"/>
                <a:gd name="connsiteX49" fmla="*/ 8965 w 3173506"/>
                <a:gd name="connsiteY49" fmla="*/ 3277638 h 6630438"/>
                <a:gd name="connsiteX50" fmla="*/ 8965 w 3173506"/>
                <a:gd name="connsiteY50" fmla="*/ 3340391 h 6630438"/>
                <a:gd name="connsiteX51" fmla="*/ 53789 w 3173506"/>
                <a:gd name="connsiteY51" fmla="*/ 3376250 h 6630438"/>
                <a:gd name="connsiteX52" fmla="*/ 53789 w 3173506"/>
                <a:gd name="connsiteY52" fmla="*/ 3376250 h 6630438"/>
                <a:gd name="connsiteX53" fmla="*/ 44824 w 3173506"/>
                <a:gd name="connsiteY53" fmla="*/ 3430038 h 6630438"/>
                <a:gd name="connsiteX54" fmla="*/ 107577 w 3173506"/>
                <a:gd name="connsiteY54" fmla="*/ 3555544 h 6630438"/>
                <a:gd name="connsiteX55" fmla="*/ 161365 w 3173506"/>
                <a:gd name="connsiteY55" fmla="*/ 3663120 h 6630438"/>
                <a:gd name="connsiteX56" fmla="*/ 206189 w 3173506"/>
                <a:gd name="connsiteY56" fmla="*/ 3797591 h 6630438"/>
                <a:gd name="connsiteX57" fmla="*/ 215153 w 3173506"/>
                <a:gd name="connsiteY57" fmla="*/ 3878273 h 6630438"/>
                <a:gd name="connsiteX58" fmla="*/ 385483 w 3173506"/>
                <a:gd name="connsiteY58" fmla="*/ 3958956 h 6630438"/>
                <a:gd name="connsiteX59" fmla="*/ 466165 w 3173506"/>
                <a:gd name="connsiteY59" fmla="*/ 3985850 h 6630438"/>
                <a:gd name="connsiteX60" fmla="*/ 448236 w 3173506"/>
                <a:gd name="connsiteY60" fmla="*/ 4021709 h 6630438"/>
                <a:gd name="connsiteX61" fmla="*/ 609600 w 3173506"/>
                <a:gd name="connsiteY61" fmla="*/ 4201003 h 6630438"/>
                <a:gd name="connsiteX62" fmla="*/ 636494 w 3173506"/>
                <a:gd name="connsiteY62" fmla="*/ 4254791 h 6630438"/>
                <a:gd name="connsiteX63" fmla="*/ 654424 w 3173506"/>
                <a:gd name="connsiteY63" fmla="*/ 4460979 h 6630438"/>
                <a:gd name="connsiteX64" fmla="*/ 654424 w 3173506"/>
                <a:gd name="connsiteY64" fmla="*/ 4559591 h 6630438"/>
                <a:gd name="connsiteX65" fmla="*/ 1219200 w 3173506"/>
                <a:gd name="connsiteY65" fmla="*/ 4918179 h 6630438"/>
                <a:gd name="connsiteX66" fmla="*/ 1595718 w 3173506"/>
                <a:gd name="connsiteY66" fmla="*/ 6630438 h 6630438"/>
                <a:gd name="connsiteX67" fmla="*/ 1828800 w 3173506"/>
                <a:gd name="connsiteY67" fmla="*/ 6513897 h 6630438"/>
                <a:gd name="connsiteX68" fmla="*/ 1909483 w 3173506"/>
                <a:gd name="connsiteY68" fmla="*/ 6495968 h 6630438"/>
                <a:gd name="connsiteX69" fmla="*/ 2061883 w 3173506"/>
                <a:gd name="connsiteY69" fmla="*/ 6244956 h 6630438"/>
                <a:gd name="connsiteX70" fmla="*/ 2178424 w 3173506"/>
                <a:gd name="connsiteY70" fmla="*/ 6011873 h 6630438"/>
                <a:gd name="connsiteX71" fmla="*/ 2160494 w 3173506"/>
                <a:gd name="connsiteY71" fmla="*/ 5913262 h 6630438"/>
                <a:gd name="connsiteX72" fmla="*/ 2169459 w 3173506"/>
                <a:gd name="connsiteY72" fmla="*/ 5814650 h 6630438"/>
                <a:gd name="connsiteX73" fmla="*/ 2043953 w 3173506"/>
                <a:gd name="connsiteY73" fmla="*/ 5473991 h 6630438"/>
                <a:gd name="connsiteX74" fmla="*/ 2043953 w 3173506"/>
                <a:gd name="connsiteY74" fmla="*/ 5473991 h 6630438"/>
                <a:gd name="connsiteX75" fmla="*/ 2151530 w 3173506"/>
                <a:gd name="connsiteY75" fmla="*/ 5285732 h 6630438"/>
                <a:gd name="connsiteX76" fmla="*/ 2366683 w 3173506"/>
                <a:gd name="connsiteY76" fmla="*/ 5214015 h 6630438"/>
                <a:gd name="connsiteX77" fmla="*/ 2438400 w 3173506"/>
                <a:gd name="connsiteY77" fmla="*/ 5115403 h 6630438"/>
                <a:gd name="connsiteX78" fmla="*/ 2438400 w 3173506"/>
                <a:gd name="connsiteY78" fmla="*/ 5025756 h 6630438"/>
                <a:gd name="connsiteX79" fmla="*/ 2501153 w 3173506"/>
                <a:gd name="connsiteY79" fmla="*/ 5034720 h 6630438"/>
                <a:gd name="connsiteX80" fmla="*/ 2572871 w 3173506"/>
                <a:gd name="connsiteY80" fmla="*/ 4998862 h 6630438"/>
                <a:gd name="connsiteX81" fmla="*/ 2599765 w 3173506"/>
                <a:gd name="connsiteY81" fmla="*/ 4900250 h 6630438"/>
                <a:gd name="connsiteX82" fmla="*/ 2832847 w 3173506"/>
                <a:gd name="connsiteY82" fmla="*/ 4774744 h 6630438"/>
                <a:gd name="connsiteX83" fmla="*/ 3155577 w 3173506"/>
                <a:gd name="connsiteY83" fmla="*/ 4631309 h 6630438"/>
                <a:gd name="connsiteX84" fmla="*/ 3173506 w 3173506"/>
                <a:gd name="connsiteY84" fmla="*/ 4496838 h 6630438"/>
                <a:gd name="connsiteX85" fmla="*/ 3101789 w 3173506"/>
                <a:gd name="connsiteY85" fmla="*/ 4425120 h 6630438"/>
                <a:gd name="connsiteX86" fmla="*/ 3101789 w 3173506"/>
                <a:gd name="connsiteY86" fmla="*/ 4263756 h 6630438"/>
                <a:gd name="connsiteX87" fmla="*/ 3110753 w 3173506"/>
                <a:gd name="connsiteY87" fmla="*/ 4165144 h 6630438"/>
                <a:gd name="connsiteX88" fmla="*/ 3137647 w 3173506"/>
                <a:gd name="connsiteY88" fmla="*/ 4066532 h 6630438"/>
                <a:gd name="connsiteX89" fmla="*/ 3137647 w 3173506"/>
                <a:gd name="connsiteY89" fmla="*/ 4030673 h 6630438"/>
                <a:gd name="connsiteX90" fmla="*/ 3048000 w 3173506"/>
                <a:gd name="connsiteY90" fmla="*/ 4003779 h 6630438"/>
                <a:gd name="connsiteX91" fmla="*/ 2994212 w 3173506"/>
                <a:gd name="connsiteY91" fmla="*/ 3949991 h 6630438"/>
                <a:gd name="connsiteX92" fmla="*/ 2904565 w 3173506"/>
                <a:gd name="connsiteY92" fmla="*/ 3869309 h 6630438"/>
                <a:gd name="connsiteX93" fmla="*/ 2814918 w 3173506"/>
                <a:gd name="connsiteY93" fmla="*/ 3869309 h 6630438"/>
                <a:gd name="connsiteX94" fmla="*/ 2841812 w 3173506"/>
                <a:gd name="connsiteY94" fmla="*/ 3752768 h 6630438"/>
                <a:gd name="connsiteX95" fmla="*/ 2832847 w 3173506"/>
                <a:gd name="connsiteY95" fmla="*/ 3645191 h 6630438"/>
                <a:gd name="connsiteX96" fmla="*/ 2805953 w 3173506"/>
                <a:gd name="connsiteY96" fmla="*/ 3600368 h 6630438"/>
                <a:gd name="connsiteX97" fmla="*/ 2814918 w 3173506"/>
                <a:gd name="connsiteY97" fmla="*/ 3564509 h 6630438"/>
                <a:gd name="connsiteX98" fmla="*/ 2770094 w 3173506"/>
                <a:gd name="connsiteY98" fmla="*/ 3492791 h 6630438"/>
                <a:gd name="connsiteX99" fmla="*/ 2707341 w 3173506"/>
                <a:gd name="connsiteY99" fmla="*/ 3492791 h 6630438"/>
                <a:gd name="connsiteX100" fmla="*/ 2671483 w 3173506"/>
                <a:gd name="connsiteY100" fmla="*/ 3537615 h 6630438"/>
                <a:gd name="connsiteX101" fmla="*/ 2653553 w 3173506"/>
                <a:gd name="connsiteY101" fmla="*/ 3582438 h 6630438"/>
                <a:gd name="connsiteX102" fmla="*/ 2599765 w 3173506"/>
                <a:gd name="connsiteY102" fmla="*/ 3609332 h 6630438"/>
                <a:gd name="connsiteX103" fmla="*/ 2599765 w 3173506"/>
                <a:gd name="connsiteY103" fmla="*/ 3609332 h 6630438"/>
                <a:gd name="connsiteX104" fmla="*/ 2492189 w 3173506"/>
                <a:gd name="connsiteY104" fmla="*/ 3564509 h 6630438"/>
                <a:gd name="connsiteX105" fmla="*/ 2528047 w 3173506"/>
                <a:gd name="connsiteY105" fmla="*/ 3510720 h 6630438"/>
                <a:gd name="connsiteX106" fmla="*/ 2537012 w 3173506"/>
                <a:gd name="connsiteY106" fmla="*/ 3447968 h 6630438"/>
                <a:gd name="connsiteX107" fmla="*/ 2519083 w 3173506"/>
                <a:gd name="connsiteY107" fmla="*/ 3412109 h 6630438"/>
                <a:gd name="connsiteX108" fmla="*/ 2438400 w 3173506"/>
                <a:gd name="connsiteY108" fmla="*/ 3439003 h 6630438"/>
                <a:gd name="connsiteX109" fmla="*/ 2402541 w 3173506"/>
                <a:gd name="connsiteY109" fmla="*/ 3439003 h 6630438"/>
                <a:gd name="connsiteX110" fmla="*/ 2402541 w 3173506"/>
                <a:gd name="connsiteY110" fmla="*/ 3439003 h 6630438"/>
                <a:gd name="connsiteX111" fmla="*/ 2187389 w 3173506"/>
                <a:gd name="connsiteY111" fmla="*/ 3394179 h 6630438"/>
                <a:gd name="connsiteX112" fmla="*/ 1963271 w 3173506"/>
                <a:gd name="connsiteY112" fmla="*/ 3125238 h 6630438"/>
                <a:gd name="connsiteX113" fmla="*/ 2008094 w 3173506"/>
                <a:gd name="connsiteY113" fmla="*/ 2981803 h 6630438"/>
                <a:gd name="connsiteX114" fmla="*/ 2017059 w 3173506"/>
                <a:gd name="connsiteY114" fmla="*/ 2928015 h 6630438"/>
                <a:gd name="connsiteX115" fmla="*/ 2026024 w 3173506"/>
                <a:gd name="connsiteY115" fmla="*/ 2865262 h 6630438"/>
                <a:gd name="connsiteX116" fmla="*/ 2277036 w 3173506"/>
                <a:gd name="connsiteY116" fmla="*/ 2712862 h 6630438"/>
                <a:gd name="connsiteX117" fmla="*/ 2438400 w 3173506"/>
                <a:gd name="connsiteY117" fmla="*/ 2596320 h 6630438"/>
                <a:gd name="connsiteX118" fmla="*/ 2590800 w 3173506"/>
                <a:gd name="connsiteY118" fmla="*/ 2434956 h 6630438"/>
                <a:gd name="connsiteX119" fmla="*/ 2653553 w 3173506"/>
                <a:gd name="connsiteY119" fmla="*/ 2300485 h 6630438"/>
                <a:gd name="connsiteX120" fmla="*/ 2689412 w 3173506"/>
                <a:gd name="connsiteY120" fmla="*/ 2210838 h 6630438"/>
                <a:gd name="connsiteX121" fmla="*/ 2734236 w 3173506"/>
                <a:gd name="connsiteY121" fmla="*/ 2166015 h 6630438"/>
                <a:gd name="connsiteX122" fmla="*/ 2832847 w 3173506"/>
                <a:gd name="connsiteY122" fmla="*/ 1986720 h 6630438"/>
                <a:gd name="connsiteX123" fmla="*/ 2796989 w 3173506"/>
                <a:gd name="connsiteY123" fmla="*/ 1897073 h 6630438"/>
                <a:gd name="connsiteX124" fmla="*/ 2779059 w 3173506"/>
                <a:gd name="connsiteY124" fmla="*/ 1834320 h 6630438"/>
                <a:gd name="connsiteX125" fmla="*/ 2779059 w 3173506"/>
                <a:gd name="connsiteY125" fmla="*/ 1699850 h 6630438"/>
                <a:gd name="connsiteX126" fmla="*/ 2770094 w 3173506"/>
                <a:gd name="connsiteY126" fmla="*/ 1610203 h 6630438"/>
                <a:gd name="connsiteX127" fmla="*/ 2698377 w 3173506"/>
                <a:gd name="connsiteY127" fmla="*/ 1565379 h 6630438"/>
                <a:gd name="connsiteX128" fmla="*/ 2626659 w 3173506"/>
                <a:gd name="connsiteY128" fmla="*/ 1520556 h 6630438"/>
                <a:gd name="connsiteX129" fmla="*/ 2581836 w 3173506"/>
                <a:gd name="connsiteY129" fmla="*/ 1484697 h 6630438"/>
                <a:gd name="connsiteX130" fmla="*/ 2590800 w 3173506"/>
                <a:gd name="connsiteY130" fmla="*/ 1439873 h 6630438"/>
                <a:gd name="connsiteX131" fmla="*/ 2510118 w 3173506"/>
                <a:gd name="connsiteY131" fmla="*/ 1439873 h 6630438"/>
                <a:gd name="connsiteX132" fmla="*/ 2474259 w 3173506"/>
                <a:gd name="connsiteY132" fmla="*/ 1395050 h 6630438"/>
                <a:gd name="connsiteX133" fmla="*/ 2411506 w 3173506"/>
                <a:gd name="connsiteY133" fmla="*/ 1296438 h 6630438"/>
                <a:gd name="connsiteX134" fmla="*/ 2339789 w 3173506"/>
                <a:gd name="connsiteY134" fmla="*/ 1269544 h 6630438"/>
                <a:gd name="connsiteX135" fmla="*/ 2303930 w 3173506"/>
                <a:gd name="connsiteY135" fmla="*/ 1179897 h 6630438"/>
                <a:gd name="connsiteX136" fmla="*/ 2330824 w 3173506"/>
                <a:gd name="connsiteY136" fmla="*/ 1090250 h 6630438"/>
                <a:gd name="connsiteX137" fmla="*/ 2321859 w 3173506"/>
                <a:gd name="connsiteY137" fmla="*/ 955779 h 6630438"/>
                <a:gd name="connsiteX138" fmla="*/ 2393577 w 3173506"/>
                <a:gd name="connsiteY138" fmla="*/ 884062 h 6630438"/>
                <a:gd name="connsiteX139" fmla="*/ 2492189 w 3173506"/>
                <a:gd name="connsiteY139" fmla="*/ 812344 h 6630438"/>
                <a:gd name="connsiteX140" fmla="*/ 2545977 w 3173506"/>
                <a:gd name="connsiteY140" fmla="*/ 785450 h 6630438"/>
                <a:gd name="connsiteX141" fmla="*/ 2599765 w 3173506"/>
                <a:gd name="connsiteY141" fmla="*/ 785450 h 6630438"/>
                <a:gd name="connsiteX142" fmla="*/ 2626659 w 3173506"/>
                <a:gd name="connsiteY142" fmla="*/ 686838 h 6630438"/>
                <a:gd name="connsiteX143" fmla="*/ 2707341 w 3173506"/>
                <a:gd name="connsiteY143" fmla="*/ 561332 h 6630438"/>
                <a:gd name="connsiteX144" fmla="*/ 2770094 w 3173506"/>
                <a:gd name="connsiteY144" fmla="*/ 435826 h 6630438"/>
                <a:gd name="connsiteX145" fmla="*/ 2823883 w 3173506"/>
                <a:gd name="connsiteY145" fmla="*/ 391003 h 6630438"/>
                <a:gd name="connsiteX146" fmla="*/ 2832847 w 3173506"/>
                <a:gd name="connsiteY146" fmla="*/ 301356 h 6630438"/>
                <a:gd name="connsiteX147" fmla="*/ 2797885 w 3173506"/>
                <a:gd name="connsiteY147" fmla="*/ 225605 h 6630438"/>
                <a:gd name="connsiteX148" fmla="*/ 2833968 w 3173506"/>
                <a:gd name="connsiteY148" fmla="*/ 169799 h 6630438"/>
                <a:gd name="connsiteX149" fmla="*/ 2801695 w 3173506"/>
                <a:gd name="connsiteY149" fmla="*/ 96065 h 6630438"/>
                <a:gd name="connsiteX150" fmla="*/ 2714065 w 3173506"/>
                <a:gd name="connsiteY150" fmla="*/ 137974 h 6630438"/>
                <a:gd name="connsiteX151" fmla="*/ 2680447 w 3173506"/>
                <a:gd name="connsiteY151" fmla="*/ 202744 h 6630438"/>
                <a:gd name="connsiteX152" fmla="*/ 2626659 w 3173506"/>
                <a:gd name="connsiteY152" fmla="*/ 274462 h 6630438"/>
                <a:gd name="connsiteX153" fmla="*/ 2554941 w 3173506"/>
                <a:gd name="connsiteY153" fmla="*/ 337215 h 6630438"/>
                <a:gd name="connsiteX154" fmla="*/ 2402541 w 3173506"/>
                <a:gd name="connsiteY154" fmla="*/ 391003 h 6630438"/>
                <a:gd name="connsiteX155" fmla="*/ 2375647 w 3173506"/>
                <a:gd name="connsiteY155" fmla="*/ 480650 h 6630438"/>
                <a:gd name="connsiteX156" fmla="*/ 2268071 w 3173506"/>
                <a:gd name="connsiteY156" fmla="*/ 552368 h 6630438"/>
                <a:gd name="connsiteX157" fmla="*/ 2187389 w 3173506"/>
                <a:gd name="connsiteY157" fmla="*/ 480650 h 6630438"/>
                <a:gd name="connsiteX158" fmla="*/ 2187389 w 3173506"/>
                <a:gd name="connsiteY158" fmla="*/ 391003 h 6630438"/>
                <a:gd name="connsiteX159" fmla="*/ 2223247 w 3173506"/>
                <a:gd name="connsiteY159" fmla="*/ 319285 h 6630438"/>
                <a:gd name="connsiteX160" fmla="*/ 2205318 w 3173506"/>
                <a:gd name="connsiteY160" fmla="*/ 274462 h 6630438"/>
                <a:gd name="connsiteX161" fmla="*/ 2110740 w 3173506"/>
                <a:gd name="connsiteY161" fmla="*/ 292391 h 6630438"/>
                <a:gd name="connsiteX162" fmla="*/ 2129790 w 3173506"/>
                <a:gd name="connsiteY162" fmla="*/ 181229 h 6630438"/>
                <a:gd name="connsiteX163" fmla="*/ 2146375 w 3173506"/>
                <a:gd name="connsiteY163" fmla="*/ 134165 h 6630438"/>
                <a:gd name="connsiteX164" fmla="*/ 2188285 w 3173506"/>
                <a:gd name="connsiteY164" fmla="*/ 42725 h 6630438"/>
                <a:gd name="connsiteX165" fmla="*/ 2112085 w 3173506"/>
                <a:gd name="connsiteY165" fmla="*/ 815 h 6630438"/>
                <a:gd name="connsiteX166" fmla="*/ 1190065 w 3173506"/>
                <a:gd name="connsiteY166" fmla="*/ 80825 h 6630438"/>
                <a:gd name="connsiteX167" fmla="*/ 1125295 w 3173506"/>
                <a:gd name="connsiteY167" fmla="*/ 137975 h 6630438"/>
                <a:gd name="connsiteX168" fmla="*/ 1084730 w 3173506"/>
                <a:gd name="connsiteY168" fmla="*/ 193779 h 6630438"/>
                <a:gd name="connsiteX169" fmla="*/ 1066800 w 3173506"/>
                <a:gd name="connsiteY169" fmla="*/ 256532 h 6630438"/>
                <a:gd name="connsiteX170" fmla="*/ 878541 w 3173506"/>
                <a:gd name="connsiteY170" fmla="*/ 301356 h 6630438"/>
                <a:gd name="connsiteX0" fmla="*/ 878541 w 3173506"/>
                <a:gd name="connsiteY0" fmla="*/ 301356 h 6630438"/>
                <a:gd name="connsiteX1" fmla="*/ 887506 w 3173506"/>
                <a:gd name="connsiteY1" fmla="*/ 373073 h 6630438"/>
                <a:gd name="connsiteX2" fmla="*/ 905436 w 3173506"/>
                <a:gd name="connsiteY2" fmla="*/ 408932 h 6630438"/>
                <a:gd name="connsiteX3" fmla="*/ 869577 w 3173506"/>
                <a:gd name="connsiteY3" fmla="*/ 453756 h 6630438"/>
                <a:gd name="connsiteX4" fmla="*/ 824753 w 3173506"/>
                <a:gd name="connsiteY4" fmla="*/ 453756 h 6630438"/>
                <a:gd name="connsiteX5" fmla="*/ 797859 w 3173506"/>
                <a:gd name="connsiteY5" fmla="*/ 453756 h 6630438"/>
                <a:gd name="connsiteX6" fmla="*/ 753036 w 3173506"/>
                <a:gd name="connsiteY6" fmla="*/ 480650 h 6630438"/>
                <a:gd name="connsiteX7" fmla="*/ 753036 w 3173506"/>
                <a:gd name="connsiteY7" fmla="*/ 534438 h 6630438"/>
                <a:gd name="connsiteX8" fmla="*/ 726141 w 3173506"/>
                <a:gd name="connsiteY8" fmla="*/ 615120 h 6630438"/>
                <a:gd name="connsiteX9" fmla="*/ 654424 w 3173506"/>
                <a:gd name="connsiteY9" fmla="*/ 650979 h 6630438"/>
                <a:gd name="connsiteX10" fmla="*/ 600636 w 3173506"/>
                <a:gd name="connsiteY10" fmla="*/ 695803 h 6630438"/>
                <a:gd name="connsiteX11" fmla="*/ 510989 w 3173506"/>
                <a:gd name="connsiteY11" fmla="*/ 740626 h 6630438"/>
                <a:gd name="connsiteX12" fmla="*/ 519953 w 3173506"/>
                <a:gd name="connsiteY12" fmla="*/ 776485 h 6630438"/>
                <a:gd name="connsiteX13" fmla="*/ 699247 w 3173506"/>
                <a:gd name="connsiteY13" fmla="*/ 821309 h 6630438"/>
                <a:gd name="connsiteX14" fmla="*/ 663389 w 3173506"/>
                <a:gd name="connsiteY14" fmla="*/ 955779 h 6630438"/>
                <a:gd name="connsiteX15" fmla="*/ 636494 w 3173506"/>
                <a:gd name="connsiteY15" fmla="*/ 1018532 h 6630438"/>
                <a:gd name="connsiteX16" fmla="*/ 609600 w 3173506"/>
                <a:gd name="connsiteY16" fmla="*/ 1036462 h 6630438"/>
                <a:gd name="connsiteX17" fmla="*/ 618565 w 3173506"/>
                <a:gd name="connsiteY17" fmla="*/ 1063356 h 6630438"/>
                <a:gd name="connsiteX18" fmla="*/ 636494 w 3173506"/>
                <a:gd name="connsiteY18" fmla="*/ 1126109 h 6630438"/>
                <a:gd name="connsiteX19" fmla="*/ 600636 w 3173506"/>
                <a:gd name="connsiteY19" fmla="*/ 1188862 h 6630438"/>
                <a:gd name="connsiteX20" fmla="*/ 591671 w 3173506"/>
                <a:gd name="connsiteY20" fmla="*/ 1377120 h 6630438"/>
                <a:gd name="connsiteX21" fmla="*/ 582706 w 3173506"/>
                <a:gd name="connsiteY21" fmla="*/ 1493662 h 6630438"/>
                <a:gd name="connsiteX22" fmla="*/ 627530 w 3173506"/>
                <a:gd name="connsiteY22" fmla="*/ 1529520 h 6630438"/>
                <a:gd name="connsiteX23" fmla="*/ 627530 w 3173506"/>
                <a:gd name="connsiteY23" fmla="*/ 1529520 h 6630438"/>
                <a:gd name="connsiteX24" fmla="*/ 663389 w 3173506"/>
                <a:gd name="connsiteY24" fmla="*/ 1672956 h 6630438"/>
                <a:gd name="connsiteX25" fmla="*/ 663389 w 3173506"/>
                <a:gd name="connsiteY25" fmla="*/ 1672956 h 6630438"/>
                <a:gd name="connsiteX26" fmla="*/ 636494 w 3173506"/>
                <a:gd name="connsiteY26" fmla="*/ 1789497 h 6630438"/>
                <a:gd name="connsiteX27" fmla="*/ 618565 w 3173506"/>
                <a:gd name="connsiteY27" fmla="*/ 1870179 h 6630438"/>
                <a:gd name="connsiteX28" fmla="*/ 663389 w 3173506"/>
                <a:gd name="connsiteY28" fmla="*/ 1941897 h 6630438"/>
                <a:gd name="connsiteX29" fmla="*/ 672353 w 3173506"/>
                <a:gd name="connsiteY29" fmla="*/ 1986720 h 6630438"/>
                <a:gd name="connsiteX30" fmla="*/ 681318 w 3173506"/>
                <a:gd name="connsiteY30" fmla="*/ 2022579 h 6630438"/>
                <a:gd name="connsiteX31" fmla="*/ 663389 w 3173506"/>
                <a:gd name="connsiteY31" fmla="*/ 2085332 h 6630438"/>
                <a:gd name="connsiteX32" fmla="*/ 636494 w 3173506"/>
                <a:gd name="connsiteY32" fmla="*/ 2121191 h 6630438"/>
                <a:gd name="connsiteX33" fmla="*/ 627530 w 3173506"/>
                <a:gd name="connsiteY33" fmla="*/ 2246697 h 6630438"/>
                <a:gd name="connsiteX34" fmla="*/ 573741 w 3173506"/>
                <a:gd name="connsiteY34" fmla="*/ 2246697 h 6630438"/>
                <a:gd name="connsiteX35" fmla="*/ 609600 w 3173506"/>
                <a:gd name="connsiteY35" fmla="*/ 2390132 h 6630438"/>
                <a:gd name="connsiteX36" fmla="*/ 609600 w 3173506"/>
                <a:gd name="connsiteY36" fmla="*/ 2443920 h 6630438"/>
                <a:gd name="connsiteX37" fmla="*/ 564777 w 3173506"/>
                <a:gd name="connsiteY37" fmla="*/ 2488744 h 6630438"/>
                <a:gd name="connsiteX38" fmla="*/ 582706 w 3173506"/>
                <a:gd name="connsiteY38" fmla="*/ 2533568 h 6630438"/>
                <a:gd name="connsiteX39" fmla="*/ 493059 w 3173506"/>
                <a:gd name="connsiteY39" fmla="*/ 2605285 h 6630438"/>
                <a:gd name="connsiteX40" fmla="*/ 439271 w 3173506"/>
                <a:gd name="connsiteY40" fmla="*/ 2659073 h 6630438"/>
                <a:gd name="connsiteX41" fmla="*/ 376518 w 3173506"/>
                <a:gd name="connsiteY41" fmla="*/ 2721826 h 6630438"/>
                <a:gd name="connsiteX42" fmla="*/ 259977 w 3173506"/>
                <a:gd name="connsiteY42" fmla="*/ 2739756 h 6630438"/>
                <a:gd name="connsiteX43" fmla="*/ 233083 w 3173506"/>
                <a:gd name="connsiteY43" fmla="*/ 2838368 h 6630438"/>
                <a:gd name="connsiteX44" fmla="*/ 233083 w 3173506"/>
                <a:gd name="connsiteY44" fmla="*/ 2892156 h 6630438"/>
                <a:gd name="connsiteX45" fmla="*/ 206189 w 3173506"/>
                <a:gd name="connsiteY45" fmla="*/ 2963873 h 6630438"/>
                <a:gd name="connsiteX46" fmla="*/ 98612 w 3173506"/>
                <a:gd name="connsiteY46" fmla="*/ 2963873 h 6630438"/>
                <a:gd name="connsiteX47" fmla="*/ 0 w 3173506"/>
                <a:gd name="connsiteY47" fmla="*/ 3062485 h 6630438"/>
                <a:gd name="connsiteX48" fmla="*/ 17930 w 3173506"/>
                <a:gd name="connsiteY48" fmla="*/ 3187991 h 6630438"/>
                <a:gd name="connsiteX49" fmla="*/ 8965 w 3173506"/>
                <a:gd name="connsiteY49" fmla="*/ 3277638 h 6630438"/>
                <a:gd name="connsiteX50" fmla="*/ 8965 w 3173506"/>
                <a:gd name="connsiteY50" fmla="*/ 3340391 h 6630438"/>
                <a:gd name="connsiteX51" fmla="*/ 53789 w 3173506"/>
                <a:gd name="connsiteY51" fmla="*/ 3376250 h 6630438"/>
                <a:gd name="connsiteX52" fmla="*/ 53789 w 3173506"/>
                <a:gd name="connsiteY52" fmla="*/ 3376250 h 6630438"/>
                <a:gd name="connsiteX53" fmla="*/ 44824 w 3173506"/>
                <a:gd name="connsiteY53" fmla="*/ 3430038 h 6630438"/>
                <a:gd name="connsiteX54" fmla="*/ 107577 w 3173506"/>
                <a:gd name="connsiteY54" fmla="*/ 3555544 h 6630438"/>
                <a:gd name="connsiteX55" fmla="*/ 161365 w 3173506"/>
                <a:gd name="connsiteY55" fmla="*/ 3663120 h 6630438"/>
                <a:gd name="connsiteX56" fmla="*/ 206189 w 3173506"/>
                <a:gd name="connsiteY56" fmla="*/ 3797591 h 6630438"/>
                <a:gd name="connsiteX57" fmla="*/ 215153 w 3173506"/>
                <a:gd name="connsiteY57" fmla="*/ 3878273 h 6630438"/>
                <a:gd name="connsiteX58" fmla="*/ 385483 w 3173506"/>
                <a:gd name="connsiteY58" fmla="*/ 3958956 h 6630438"/>
                <a:gd name="connsiteX59" fmla="*/ 466165 w 3173506"/>
                <a:gd name="connsiteY59" fmla="*/ 3985850 h 6630438"/>
                <a:gd name="connsiteX60" fmla="*/ 448236 w 3173506"/>
                <a:gd name="connsiteY60" fmla="*/ 4021709 h 6630438"/>
                <a:gd name="connsiteX61" fmla="*/ 609600 w 3173506"/>
                <a:gd name="connsiteY61" fmla="*/ 4201003 h 6630438"/>
                <a:gd name="connsiteX62" fmla="*/ 636494 w 3173506"/>
                <a:gd name="connsiteY62" fmla="*/ 4254791 h 6630438"/>
                <a:gd name="connsiteX63" fmla="*/ 654424 w 3173506"/>
                <a:gd name="connsiteY63" fmla="*/ 4460979 h 6630438"/>
                <a:gd name="connsiteX64" fmla="*/ 654424 w 3173506"/>
                <a:gd name="connsiteY64" fmla="*/ 4559591 h 6630438"/>
                <a:gd name="connsiteX65" fmla="*/ 1219200 w 3173506"/>
                <a:gd name="connsiteY65" fmla="*/ 4918179 h 6630438"/>
                <a:gd name="connsiteX66" fmla="*/ 1595718 w 3173506"/>
                <a:gd name="connsiteY66" fmla="*/ 6630438 h 6630438"/>
                <a:gd name="connsiteX67" fmla="*/ 1828800 w 3173506"/>
                <a:gd name="connsiteY67" fmla="*/ 6513897 h 6630438"/>
                <a:gd name="connsiteX68" fmla="*/ 1909483 w 3173506"/>
                <a:gd name="connsiteY68" fmla="*/ 6495968 h 6630438"/>
                <a:gd name="connsiteX69" fmla="*/ 2061883 w 3173506"/>
                <a:gd name="connsiteY69" fmla="*/ 6244956 h 6630438"/>
                <a:gd name="connsiteX70" fmla="*/ 2178424 w 3173506"/>
                <a:gd name="connsiteY70" fmla="*/ 6011873 h 6630438"/>
                <a:gd name="connsiteX71" fmla="*/ 2160494 w 3173506"/>
                <a:gd name="connsiteY71" fmla="*/ 5913262 h 6630438"/>
                <a:gd name="connsiteX72" fmla="*/ 2169459 w 3173506"/>
                <a:gd name="connsiteY72" fmla="*/ 5814650 h 6630438"/>
                <a:gd name="connsiteX73" fmla="*/ 2043953 w 3173506"/>
                <a:gd name="connsiteY73" fmla="*/ 5473991 h 6630438"/>
                <a:gd name="connsiteX74" fmla="*/ 2043953 w 3173506"/>
                <a:gd name="connsiteY74" fmla="*/ 5473991 h 6630438"/>
                <a:gd name="connsiteX75" fmla="*/ 2151530 w 3173506"/>
                <a:gd name="connsiteY75" fmla="*/ 5285732 h 6630438"/>
                <a:gd name="connsiteX76" fmla="*/ 2366683 w 3173506"/>
                <a:gd name="connsiteY76" fmla="*/ 5214015 h 6630438"/>
                <a:gd name="connsiteX77" fmla="*/ 2438400 w 3173506"/>
                <a:gd name="connsiteY77" fmla="*/ 5115403 h 6630438"/>
                <a:gd name="connsiteX78" fmla="*/ 2438400 w 3173506"/>
                <a:gd name="connsiteY78" fmla="*/ 5025756 h 6630438"/>
                <a:gd name="connsiteX79" fmla="*/ 2501153 w 3173506"/>
                <a:gd name="connsiteY79" fmla="*/ 5034720 h 6630438"/>
                <a:gd name="connsiteX80" fmla="*/ 2572871 w 3173506"/>
                <a:gd name="connsiteY80" fmla="*/ 4998862 h 6630438"/>
                <a:gd name="connsiteX81" fmla="*/ 2599765 w 3173506"/>
                <a:gd name="connsiteY81" fmla="*/ 4900250 h 6630438"/>
                <a:gd name="connsiteX82" fmla="*/ 2832847 w 3173506"/>
                <a:gd name="connsiteY82" fmla="*/ 4774744 h 6630438"/>
                <a:gd name="connsiteX83" fmla="*/ 3155577 w 3173506"/>
                <a:gd name="connsiteY83" fmla="*/ 4631309 h 6630438"/>
                <a:gd name="connsiteX84" fmla="*/ 3173506 w 3173506"/>
                <a:gd name="connsiteY84" fmla="*/ 4496838 h 6630438"/>
                <a:gd name="connsiteX85" fmla="*/ 3101789 w 3173506"/>
                <a:gd name="connsiteY85" fmla="*/ 4425120 h 6630438"/>
                <a:gd name="connsiteX86" fmla="*/ 3101789 w 3173506"/>
                <a:gd name="connsiteY86" fmla="*/ 4263756 h 6630438"/>
                <a:gd name="connsiteX87" fmla="*/ 3110753 w 3173506"/>
                <a:gd name="connsiteY87" fmla="*/ 4165144 h 6630438"/>
                <a:gd name="connsiteX88" fmla="*/ 3137647 w 3173506"/>
                <a:gd name="connsiteY88" fmla="*/ 4066532 h 6630438"/>
                <a:gd name="connsiteX89" fmla="*/ 3137647 w 3173506"/>
                <a:gd name="connsiteY89" fmla="*/ 4030673 h 6630438"/>
                <a:gd name="connsiteX90" fmla="*/ 3048000 w 3173506"/>
                <a:gd name="connsiteY90" fmla="*/ 4003779 h 6630438"/>
                <a:gd name="connsiteX91" fmla="*/ 2994212 w 3173506"/>
                <a:gd name="connsiteY91" fmla="*/ 3949991 h 6630438"/>
                <a:gd name="connsiteX92" fmla="*/ 2904565 w 3173506"/>
                <a:gd name="connsiteY92" fmla="*/ 3869309 h 6630438"/>
                <a:gd name="connsiteX93" fmla="*/ 2814918 w 3173506"/>
                <a:gd name="connsiteY93" fmla="*/ 3869309 h 6630438"/>
                <a:gd name="connsiteX94" fmla="*/ 2841812 w 3173506"/>
                <a:gd name="connsiteY94" fmla="*/ 3752768 h 6630438"/>
                <a:gd name="connsiteX95" fmla="*/ 2832847 w 3173506"/>
                <a:gd name="connsiteY95" fmla="*/ 3645191 h 6630438"/>
                <a:gd name="connsiteX96" fmla="*/ 2805953 w 3173506"/>
                <a:gd name="connsiteY96" fmla="*/ 3600368 h 6630438"/>
                <a:gd name="connsiteX97" fmla="*/ 2814918 w 3173506"/>
                <a:gd name="connsiteY97" fmla="*/ 3564509 h 6630438"/>
                <a:gd name="connsiteX98" fmla="*/ 2770094 w 3173506"/>
                <a:gd name="connsiteY98" fmla="*/ 3492791 h 6630438"/>
                <a:gd name="connsiteX99" fmla="*/ 2707341 w 3173506"/>
                <a:gd name="connsiteY99" fmla="*/ 3492791 h 6630438"/>
                <a:gd name="connsiteX100" fmla="*/ 2671483 w 3173506"/>
                <a:gd name="connsiteY100" fmla="*/ 3537615 h 6630438"/>
                <a:gd name="connsiteX101" fmla="*/ 2653553 w 3173506"/>
                <a:gd name="connsiteY101" fmla="*/ 3582438 h 6630438"/>
                <a:gd name="connsiteX102" fmla="*/ 2599765 w 3173506"/>
                <a:gd name="connsiteY102" fmla="*/ 3609332 h 6630438"/>
                <a:gd name="connsiteX103" fmla="*/ 2599765 w 3173506"/>
                <a:gd name="connsiteY103" fmla="*/ 3609332 h 6630438"/>
                <a:gd name="connsiteX104" fmla="*/ 2492189 w 3173506"/>
                <a:gd name="connsiteY104" fmla="*/ 3564509 h 6630438"/>
                <a:gd name="connsiteX105" fmla="*/ 2528047 w 3173506"/>
                <a:gd name="connsiteY105" fmla="*/ 3510720 h 6630438"/>
                <a:gd name="connsiteX106" fmla="*/ 2537012 w 3173506"/>
                <a:gd name="connsiteY106" fmla="*/ 3447968 h 6630438"/>
                <a:gd name="connsiteX107" fmla="*/ 2519083 w 3173506"/>
                <a:gd name="connsiteY107" fmla="*/ 3412109 h 6630438"/>
                <a:gd name="connsiteX108" fmla="*/ 2438400 w 3173506"/>
                <a:gd name="connsiteY108" fmla="*/ 3439003 h 6630438"/>
                <a:gd name="connsiteX109" fmla="*/ 2402541 w 3173506"/>
                <a:gd name="connsiteY109" fmla="*/ 3439003 h 6630438"/>
                <a:gd name="connsiteX110" fmla="*/ 2402541 w 3173506"/>
                <a:gd name="connsiteY110" fmla="*/ 3439003 h 6630438"/>
                <a:gd name="connsiteX111" fmla="*/ 2187389 w 3173506"/>
                <a:gd name="connsiteY111" fmla="*/ 3394179 h 6630438"/>
                <a:gd name="connsiteX112" fmla="*/ 1963271 w 3173506"/>
                <a:gd name="connsiteY112" fmla="*/ 3125238 h 6630438"/>
                <a:gd name="connsiteX113" fmla="*/ 2008094 w 3173506"/>
                <a:gd name="connsiteY113" fmla="*/ 2981803 h 6630438"/>
                <a:gd name="connsiteX114" fmla="*/ 2017059 w 3173506"/>
                <a:gd name="connsiteY114" fmla="*/ 2928015 h 6630438"/>
                <a:gd name="connsiteX115" fmla="*/ 2026024 w 3173506"/>
                <a:gd name="connsiteY115" fmla="*/ 2865262 h 6630438"/>
                <a:gd name="connsiteX116" fmla="*/ 2277036 w 3173506"/>
                <a:gd name="connsiteY116" fmla="*/ 2712862 h 6630438"/>
                <a:gd name="connsiteX117" fmla="*/ 2438400 w 3173506"/>
                <a:gd name="connsiteY117" fmla="*/ 2596320 h 6630438"/>
                <a:gd name="connsiteX118" fmla="*/ 2590800 w 3173506"/>
                <a:gd name="connsiteY118" fmla="*/ 2434956 h 6630438"/>
                <a:gd name="connsiteX119" fmla="*/ 2653553 w 3173506"/>
                <a:gd name="connsiteY119" fmla="*/ 2300485 h 6630438"/>
                <a:gd name="connsiteX120" fmla="*/ 2689412 w 3173506"/>
                <a:gd name="connsiteY120" fmla="*/ 2210838 h 6630438"/>
                <a:gd name="connsiteX121" fmla="*/ 2734236 w 3173506"/>
                <a:gd name="connsiteY121" fmla="*/ 2166015 h 6630438"/>
                <a:gd name="connsiteX122" fmla="*/ 2832847 w 3173506"/>
                <a:gd name="connsiteY122" fmla="*/ 1986720 h 6630438"/>
                <a:gd name="connsiteX123" fmla="*/ 2796989 w 3173506"/>
                <a:gd name="connsiteY123" fmla="*/ 1897073 h 6630438"/>
                <a:gd name="connsiteX124" fmla="*/ 2779059 w 3173506"/>
                <a:gd name="connsiteY124" fmla="*/ 1834320 h 6630438"/>
                <a:gd name="connsiteX125" fmla="*/ 2779059 w 3173506"/>
                <a:gd name="connsiteY125" fmla="*/ 1699850 h 6630438"/>
                <a:gd name="connsiteX126" fmla="*/ 2770094 w 3173506"/>
                <a:gd name="connsiteY126" fmla="*/ 1610203 h 6630438"/>
                <a:gd name="connsiteX127" fmla="*/ 2698377 w 3173506"/>
                <a:gd name="connsiteY127" fmla="*/ 1565379 h 6630438"/>
                <a:gd name="connsiteX128" fmla="*/ 2626659 w 3173506"/>
                <a:gd name="connsiteY128" fmla="*/ 1520556 h 6630438"/>
                <a:gd name="connsiteX129" fmla="*/ 2581836 w 3173506"/>
                <a:gd name="connsiteY129" fmla="*/ 1484697 h 6630438"/>
                <a:gd name="connsiteX130" fmla="*/ 2590800 w 3173506"/>
                <a:gd name="connsiteY130" fmla="*/ 1439873 h 6630438"/>
                <a:gd name="connsiteX131" fmla="*/ 2510118 w 3173506"/>
                <a:gd name="connsiteY131" fmla="*/ 1439873 h 6630438"/>
                <a:gd name="connsiteX132" fmla="*/ 2474259 w 3173506"/>
                <a:gd name="connsiteY132" fmla="*/ 1395050 h 6630438"/>
                <a:gd name="connsiteX133" fmla="*/ 2411506 w 3173506"/>
                <a:gd name="connsiteY133" fmla="*/ 1296438 h 6630438"/>
                <a:gd name="connsiteX134" fmla="*/ 2339789 w 3173506"/>
                <a:gd name="connsiteY134" fmla="*/ 1269544 h 6630438"/>
                <a:gd name="connsiteX135" fmla="*/ 2303930 w 3173506"/>
                <a:gd name="connsiteY135" fmla="*/ 1179897 h 6630438"/>
                <a:gd name="connsiteX136" fmla="*/ 2330824 w 3173506"/>
                <a:gd name="connsiteY136" fmla="*/ 1090250 h 6630438"/>
                <a:gd name="connsiteX137" fmla="*/ 2321859 w 3173506"/>
                <a:gd name="connsiteY137" fmla="*/ 955779 h 6630438"/>
                <a:gd name="connsiteX138" fmla="*/ 2393577 w 3173506"/>
                <a:gd name="connsiteY138" fmla="*/ 884062 h 6630438"/>
                <a:gd name="connsiteX139" fmla="*/ 2492189 w 3173506"/>
                <a:gd name="connsiteY139" fmla="*/ 812344 h 6630438"/>
                <a:gd name="connsiteX140" fmla="*/ 2545977 w 3173506"/>
                <a:gd name="connsiteY140" fmla="*/ 785450 h 6630438"/>
                <a:gd name="connsiteX141" fmla="*/ 2599765 w 3173506"/>
                <a:gd name="connsiteY141" fmla="*/ 785450 h 6630438"/>
                <a:gd name="connsiteX142" fmla="*/ 2626659 w 3173506"/>
                <a:gd name="connsiteY142" fmla="*/ 686838 h 6630438"/>
                <a:gd name="connsiteX143" fmla="*/ 2707341 w 3173506"/>
                <a:gd name="connsiteY143" fmla="*/ 561332 h 6630438"/>
                <a:gd name="connsiteX144" fmla="*/ 2770094 w 3173506"/>
                <a:gd name="connsiteY144" fmla="*/ 435826 h 6630438"/>
                <a:gd name="connsiteX145" fmla="*/ 2823883 w 3173506"/>
                <a:gd name="connsiteY145" fmla="*/ 391003 h 6630438"/>
                <a:gd name="connsiteX146" fmla="*/ 2832847 w 3173506"/>
                <a:gd name="connsiteY146" fmla="*/ 301356 h 6630438"/>
                <a:gd name="connsiteX147" fmla="*/ 2797885 w 3173506"/>
                <a:gd name="connsiteY147" fmla="*/ 225605 h 6630438"/>
                <a:gd name="connsiteX148" fmla="*/ 2833968 w 3173506"/>
                <a:gd name="connsiteY148" fmla="*/ 169799 h 6630438"/>
                <a:gd name="connsiteX149" fmla="*/ 2801695 w 3173506"/>
                <a:gd name="connsiteY149" fmla="*/ 96065 h 6630438"/>
                <a:gd name="connsiteX150" fmla="*/ 2714065 w 3173506"/>
                <a:gd name="connsiteY150" fmla="*/ 137974 h 6630438"/>
                <a:gd name="connsiteX151" fmla="*/ 2680447 w 3173506"/>
                <a:gd name="connsiteY151" fmla="*/ 202744 h 6630438"/>
                <a:gd name="connsiteX152" fmla="*/ 2626659 w 3173506"/>
                <a:gd name="connsiteY152" fmla="*/ 274462 h 6630438"/>
                <a:gd name="connsiteX153" fmla="*/ 2554941 w 3173506"/>
                <a:gd name="connsiteY153" fmla="*/ 337215 h 6630438"/>
                <a:gd name="connsiteX154" fmla="*/ 2402541 w 3173506"/>
                <a:gd name="connsiteY154" fmla="*/ 391003 h 6630438"/>
                <a:gd name="connsiteX155" fmla="*/ 2375647 w 3173506"/>
                <a:gd name="connsiteY155" fmla="*/ 480650 h 6630438"/>
                <a:gd name="connsiteX156" fmla="*/ 2268071 w 3173506"/>
                <a:gd name="connsiteY156" fmla="*/ 552368 h 6630438"/>
                <a:gd name="connsiteX157" fmla="*/ 2187389 w 3173506"/>
                <a:gd name="connsiteY157" fmla="*/ 480650 h 6630438"/>
                <a:gd name="connsiteX158" fmla="*/ 2187389 w 3173506"/>
                <a:gd name="connsiteY158" fmla="*/ 391003 h 6630438"/>
                <a:gd name="connsiteX159" fmla="*/ 2223247 w 3173506"/>
                <a:gd name="connsiteY159" fmla="*/ 319285 h 6630438"/>
                <a:gd name="connsiteX160" fmla="*/ 2205318 w 3173506"/>
                <a:gd name="connsiteY160" fmla="*/ 274462 h 6630438"/>
                <a:gd name="connsiteX161" fmla="*/ 2110740 w 3173506"/>
                <a:gd name="connsiteY161" fmla="*/ 292391 h 6630438"/>
                <a:gd name="connsiteX162" fmla="*/ 2129790 w 3173506"/>
                <a:gd name="connsiteY162" fmla="*/ 181229 h 6630438"/>
                <a:gd name="connsiteX163" fmla="*/ 2146375 w 3173506"/>
                <a:gd name="connsiteY163" fmla="*/ 134165 h 6630438"/>
                <a:gd name="connsiteX164" fmla="*/ 2188285 w 3173506"/>
                <a:gd name="connsiteY164" fmla="*/ 42725 h 6630438"/>
                <a:gd name="connsiteX165" fmla="*/ 2112085 w 3173506"/>
                <a:gd name="connsiteY165" fmla="*/ 815 h 6630438"/>
                <a:gd name="connsiteX166" fmla="*/ 1239595 w 3173506"/>
                <a:gd name="connsiteY166" fmla="*/ 31295 h 6630438"/>
                <a:gd name="connsiteX167" fmla="*/ 1190065 w 3173506"/>
                <a:gd name="connsiteY167" fmla="*/ 80825 h 6630438"/>
                <a:gd name="connsiteX168" fmla="*/ 1125295 w 3173506"/>
                <a:gd name="connsiteY168" fmla="*/ 137975 h 6630438"/>
                <a:gd name="connsiteX169" fmla="*/ 1084730 w 3173506"/>
                <a:gd name="connsiteY169" fmla="*/ 193779 h 6630438"/>
                <a:gd name="connsiteX170" fmla="*/ 1066800 w 3173506"/>
                <a:gd name="connsiteY170" fmla="*/ 256532 h 6630438"/>
                <a:gd name="connsiteX171" fmla="*/ 878541 w 3173506"/>
                <a:gd name="connsiteY171" fmla="*/ 301356 h 6630438"/>
                <a:gd name="connsiteX0" fmla="*/ 878541 w 3173506"/>
                <a:gd name="connsiteY0" fmla="*/ 335326 h 6664408"/>
                <a:gd name="connsiteX1" fmla="*/ 887506 w 3173506"/>
                <a:gd name="connsiteY1" fmla="*/ 407043 h 6664408"/>
                <a:gd name="connsiteX2" fmla="*/ 905436 w 3173506"/>
                <a:gd name="connsiteY2" fmla="*/ 442902 h 6664408"/>
                <a:gd name="connsiteX3" fmla="*/ 869577 w 3173506"/>
                <a:gd name="connsiteY3" fmla="*/ 487726 h 6664408"/>
                <a:gd name="connsiteX4" fmla="*/ 824753 w 3173506"/>
                <a:gd name="connsiteY4" fmla="*/ 487726 h 6664408"/>
                <a:gd name="connsiteX5" fmla="*/ 797859 w 3173506"/>
                <a:gd name="connsiteY5" fmla="*/ 487726 h 6664408"/>
                <a:gd name="connsiteX6" fmla="*/ 753036 w 3173506"/>
                <a:gd name="connsiteY6" fmla="*/ 514620 h 6664408"/>
                <a:gd name="connsiteX7" fmla="*/ 753036 w 3173506"/>
                <a:gd name="connsiteY7" fmla="*/ 568408 h 6664408"/>
                <a:gd name="connsiteX8" fmla="*/ 726141 w 3173506"/>
                <a:gd name="connsiteY8" fmla="*/ 649090 h 6664408"/>
                <a:gd name="connsiteX9" fmla="*/ 654424 w 3173506"/>
                <a:gd name="connsiteY9" fmla="*/ 684949 h 6664408"/>
                <a:gd name="connsiteX10" fmla="*/ 600636 w 3173506"/>
                <a:gd name="connsiteY10" fmla="*/ 729773 h 6664408"/>
                <a:gd name="connsiteX11" fmla="*/ 510989 w 3173506"/>
                <a:gd name="connsiteY11" fmla="*/ 774596 h 6664408"/>
                <a:gd name="connsiteX12" fmla="*/ 519953 w 3173506"/>
                <a:gd name="connsiteY12" fmla="*/ 810455 h 6664408"/>
                <a:gd name="connsiteX13" fmla="*/ 699247 w 3173506"/>
                <a:gd name="connsiteY13" fmla="*/ 855279 h 6664408"/>
                <a:gd name="connsiteX14" fmla="*/ 663389 w 3173506"/>
                <a:gd name="connsiteY14" fmla="*/ 989749 h 6664408"/>
                <a:gd name="connsiteX15" fmla="*/ 636494 w 3173506"/>
                <a:gd name="connsiteY15" fmla="*/ 1052502 h 6664408"/>
                <a:gd name="connsiteX16" fmla="*/ 609600 w 3173506"/>
                <a:gd name="connsiteY16" fmla="*/ 1070432 h 6664408"/>
                <a:gd name="connsiteX17" fmla="*/ 618565 w 3173506"/>
                <a:gd name="connsiteY17" fmla="*/ 1097326 h 6664408"/>
                <a:gd name="connsiteX18" fmla="*/ 636494 w 3173506"/>
                <a:gd name="connsiteY18" fmla="*/ 1160079 h 6664408"/>
                <a:gd name="connsiteX19" fmla="*/ 600636 w 3173506"/>
                <a:gd name="connsiteY19" fmla="*/ 1222832 h 6664408"/>
                <a:gd name="connsiteX20" fmla="*/ 591671 w 3173506"/>
                <a:gd name="connsiteY20" fmla="*/ 1411090 h 6664408"/>
                <a:gd name="connsiteX21" fmla="*/ 582706 w 3173506"/>
                <a:gd name="connsiteY21" fmla="*/ 1527632 h 6664408"/>
                <a:gd name="connsiteX22" fmla="*/ 627530 w 3173506"/>
                <a:gd name="connsiteY22" fmla="*/ 1563490 h 6664408"/>
                <a:gd name="connsiteX23" fmla="*/ 627530 w 3173506"/>
                <a:gd name="connsiteY23" fmla="*/ 1563490 h 6664408"/>
                <a:gd name="connsiteX24" fmla="*/ 663389 w 3173506"/>
                <a:gd name="connsiteY24" fmla="*/ 1706926 h 6664408"/>
                <a:gd name="connsiteX25" fmla="*/ 663389 w 3173506"/>
                <a:gd name="connsiteY25" fmla="*/ 1706926 h 6664408"/>
                <a:gd name="connsiteX26" fmla="*/ 636494 w 3173506"/>
                <a:gd name="connsiteY26" fmla="*/ 1823467 h 6664408"/>
                <a:gd name="connsiteX27" fmla="*/ 618565 w 3173506"/>
                <a:gd name="connsiteY27" fmla="*/ 1904149 h 6664408"/>
                <a:gd name="connsiteX28" fmla="*/ 663389 w 3173506"/>
                <a:gd name="connsiteY28" fmla="*/ 1975867 h 6664408"/>
                <a:gd name="connsiteX29" fmla="*/ 672353 w 3173506"/>
                <a:gd name="connsiteY29" fmla="*/ 2020690 h 6664408"/>
                <a:gd name="connsiteX30" fmla="*/ 681318 w 3173506"/>
                <a:gd name="connsiteY30" fmla="*/ 2056549 h 6664408"/>
                <a:gd name="connsiteX31" fmla="*/ 663389 w 3173506"/>
                <a:gd name="connsiteY31" fmla="*/ 2119302 h 6664408"/>
                <a:gd name="connsiteX32" fmla="*/ 636494 w 3173506"/>
                <a:gd name="connsiteY32" fmla="*/ 2155161 h 6664408"/>
                <a:gd name="connsiteX33" fmla="*/ 627530 w 3173506"/>
                <a:gd name="connsiteY33" fmla="*/ 2280667 h 6664408"/>
                <a:gd name="connsiteX34" fmla="*/ 573741 w 3173506"/>
                <a:gd name="connsiteY34" fmla="*/ 2280667 h 6664408"/>
                <a:gd name="connsiteX35" fmla="*/ 609600 w 3173506"/>
                <a:gd name="connsiteY35" fmla="*/ 2424102 h 6664408"/>
                <a:gd name="connsiteX36" fmla="*/ 609600 w 3173506"/>
                <a:gd name="connsiteY36" fmla="*/ 2477890 h 6664408"/>
                <a:gd name="connsiteX37" fmla="*/ 564777 w 3173506"/>
                <a:gd name="connsiteY37" fmla="*/ 2522714 h 6664408"/>
                <a:gd name="connsiteX38" fmla="*/ 582706 w 3173506"/>
                <a:gd name="connsiteY38" fmla="*/ 2567538 h 6664408"/>
                <a:gd name="connsiteX39" fmla="*/ 493059 w 3173506"/>
                <a:gd name="connsiteY39" fmla="*/ 2639255 h 6664408"/>
                <a:gd name="connsiteX40" fmla="*/ 439271 w 3173506"/>
                <a:gd name="connsiteY40" fmla="*/ 2693043 h 6664408"/>
                <a:gd name="connsiteX41" fmla="*/ 376518 w 3173506"/>
                <a:gd name="connsiteY41" fmla="*/ 2755796 h 6664408"/>
                <a:gd name="connsiteX42" fmla="*/ 259977 w 3173506"/>
                <a:gd name="connsiteY42" fmla="*/ 2773726 h 6664408"/>
                <a:gd name="connsiteX43" fmla="*/ 233083 w 3173506"/>
                <a:gd name="connsiteY43" fmla="*/ 2872338 h 6664408"/>
                <a:gd name="connsiteX44" fmla="*/ 233083 w 3173506"/>
                <a:gd name="connsiteY44" fmla="*/ 2926126 h 6664408"/>
                <a:gd name="connsiteX45" fmla="*/ 206189 w 3173506"/>
                <a:gd name="connsiteY45" fmla="*/ 2997843 h 6664408"/>
                <a:gd name="connsiteX46" fmla="*/ 98612 w 3173506"/>
                <a:gd name="connsiteY46" fmla="*/ 2997843 h 6664408"/>
                <a:gd name="connsiteX47" fmla="*/ 0 w 3173506"/>
                <a:gd name="connsiteY47" fmla="*/ 3096455 h 6664408"/>
                <a:gd name="connsiteX48" fmla="*/ 17930 w 3173506"/>
                <a:gd name="connsiteY48" fmla="*/ 3221961 h 6664408"/>
                <a:gd name="connsiteX49" fmla="*/ 8965 w 3173506"/>
                <a:gd name="connsiteY49" fmla="*/ 3311608 h 6664408"/>
                <a:gd name="connsiteX50" fmla="*/ 8965 w 3173506"/>
                <a:gd name="connsiteY50" fmla="*/ 3374361 h 6664408"/>
                <a:gd name="connsiteX51" fmla="*/ 53789 w 3173506"/>
                <a:gd name="connsiteY51" fmla="*/ 3410220 h 6664408"/>
                <a:gd name="connsiteX52" fmla="*/ 53789 w 3173506"/>
                <a:gd name="connsiteY52" fmla="*/ 3410220 h 6664408"/>
                <a:gd name="connsiteX53" fmla="*/ 44824 w 3173506"/>
                <a:gd name="connsiteY53" fmla="*/ 3464008 h 6664408"/>
                <a:gd name="connsiteX54" fmla="*/ 107577 w 3173506"/>
                <a:gd name="connsiteY54" fmla="*/ 3589514 h 6664408"/>
                <a:gd name="connsiteX55" fmla="*/ 161365 w 3173506"/>
                <a:gd name="connsiteY55" fmla="*/ 3697090 h 6664408"/>
                <a:gd name="connsiteX56" fmla="*/ 206189 w 3173506"/>
                <a:gd name="connsiteY56" fmla="*/ 3831561 h 6664408"/>
                <a:gd name="connsiteX57" fmla="*/ 215153 w 3173506"/>
                <a:gd name="connsiteY57" fmla="*/ 3912243 h 6664408"/>
                <a:gd name="connsiteX58" fmla="*/ 385483 w 3173506"/>
                <a:gd name="connsiteY58" fmla="*/ 3992926 h 6664408"/>
                <a:gd name="connsiteX59" fmla="*/ 466165 w 3173506"/>
                <a:gd name="connsiteY59" fmla="*/ 4019820 h 6664408"/>
                <a:gd name="connsiteX60" fmla="*/ 448236 w 3173506"/>
                <a:gd name="connsiteY60" fmla="*/ 4055679 h 6664408"/>
                <a:gd name="connsiteX61" fmla="*/ 609600 w 3173506"/>
                <a:gd name="connsiteY61" fmla="*/ 4234973 h 6664408"/>
                <a:gd name="connsiteX62" fmla="*/ 636494 w 3173506"/>
                <a:gd name="connsiteY62" fmla="*/ 4288761 h 6664408"/>
                <a:gd name="connsiteX63" fmla="*/ 654424 w 3173506"/>
                <a:gd name="connsiteY63" fmla="*/ 4494949 h 6664408"/>
                <a:gd name="connsiteX64" fmla="*/ 654424 w 3173506"/>
                <a:gd name="connsiteY64" fmla="*/ 4593561 h 6664408"/>
                <a:gd name="connsiteX65" fmla="*/ 1219200 w 3173506"/>
                <a:gd name="connsiteY65" fmla="*/ 4952149 h 6664408"/>
                <a:gd name="connsiteX66" fmla="*/ 1595718 w 3173506"/>
                <a:gd name="connsiteY66" fmla="*/ 6664408 h 6664408"/>
                <a:gd name="connsiteX67" fmla="*/ 1828800 w 3173506"/>
                <a:gd name="connsiteY67" fmla="*/ 6547867 h 6664408"/>
                <a:gd name="connsiteX68" fmla="*/ 1909483 w 3173506"/>
                <a:gd name="connsiteY68" fmla="*/ 6529938 h 6664408"/>
                <a:gd name="connsiteX69" fmla="*/ 2061883 w 3173506"/>
                <a:gd name="connsiteY69" fmla="*/ 6278926 h 6664408"/>
                <a:gd name="connsiteX70" fmla="*/ 2178424 w 3173506"/>
                <a:gd name="connsiteY70" fmla="*/ 6045843 h 6664408"/>
                <a:gd name="connsiteX71" fmla="*/ 2160494 w 3173506"/>
                <a:gd name="connsiteY71" fmla="*/ 5947232 h 6664408"/>
                <a:gd name="connsiteX72" fmla="*/ 2169459 w 3173506"/>
                <a:gd name="connsiteY72" fmla="*/ 5848620 h 6664408"/>
                <a:gd name="connsiteX73" fmla="*/ 2043953 w 3173506"/>
                <a:gd name="connsiteY73" fmla="*/ 5507961 h 6664408"/>
                <a:gd name="connsiteX74" fmla="*/ 2043953 w 3173506"/>
                <a:gd name="connsiteY74" fmla="*/ 5507961 h 6664408"/>
                <a:gd name="connsiteX75" fmla="*/ 2151530 w 3173506"/>
                <a:gd name="connsiteY75" fmla="*/ 5319702 h 6664408"/>
                <a:gd name="connsiteX76" fmla="*/ 2366683 w 3173506"/>
                <a:gd name="connsiteY76" fmla="*/ 5247985 h 6664408"/>
                <a:gd name="connsiteX77" fmla="*/ 2438400 w 3173506"/>
                <a:gd name="connsiteY77" fmla="*/ 5149373 h 6664408"/>
                <a:gd name="connsiteX78" fmla="*/ 2438400 w 3173506"/>
                <a:gd name="connsiteY78" fmla="*/ 5059726 h 6664408"/>
                <a:gd name="connsiteX79" fmla="*/ 2501153 w 3173506"/>
                <a:gd name="connsiteY79" fmla="*/ 5068690 h 6664408"/>
                <a:gd name="connsiteX80" fmla="*/ 2572871 w 3173506"/>
                <a:gd name="connsiteY80" fmla="*/ 5032832 h 6664408"/>
                <a:gd name="connsiteX81" fmla="*/ 2599765 w 3173506"/>
                <a:gd name="connsiteY81" fmla="*/ 4934220 h 6664408"/>
                <a:gd name="connsiteX82" fmla="*/ 2832847 w 3173506"/>
                <a:gd name="connsiteY82" fmla="*/ 4808714 h 6664408"/>
                <a:gd name="connsiteX83" fmla="*/ 3155577 w 3173506"/>
                <a:gd name="connsiteY83" fmla="*/ 4665279 h 6664408"/>
                <a:gd name="connsiteX84" fmla="*/ 3173506 w 3173506"/>
                <a:gd name="connsiteY84" fmla="*/ 4530808 h 6664408"/>
                <a:gd name="connsiteX85" fmla="*/ 3101789 w 3173506"/>
                <a:gd name="connsiteY85" fmla="*/ 4459090 h 6664408"/>
                <a:gd name="connsiteX86" fmla="*/ 3101789 w 3173506"/>
                <a:gd name="connsiteY86" fmla="*/ 4297726 h 6664408"/>
                <a:gd name="connsiteX87" fmla="*/ 3110753 w 3173506"/>
                <a:gd name="connsiteY87" fmla="*/ 4199114 h 6664408"/>
                <a:gd name="connsiteX88" fmla="*/ 3137647 w 3173506"/>
                <a:gd name="connsiteY88" fmla="*/ 4100502 h 6664408"/>
                <a:gd name="connsiteX89" fmla="*/ 3137647 w 3173506"/>
                <a:gd name="connsiteY89" fmla="*/ 4064643 h 6664408"/>
                <a:gd name="connsiteX90" fmla="*/ 3048000 w 3173506"/>
                <a:gd name="connsiteY90" fmla="*/ 4037749 h 6664408"/>
                <a:gd name="connsiteX91" fmla="*/ 2994212 w 3173506"/>
                <a:gd name="connsiteY91" fmla="*/ 3983961 h 6664408"/>
                <a:gd name="connsiteX92" fmla="*/ 2904565 w 3173506"/>
                <a:gd name="connsiteY92" fmla="*/ 3903279 h 6664408"/>
                <a:gd name="connsiteX93" fmla="*/ 2814918 w 3173506"/>
                <a:gd name="connsiteY93" fmla="*/ 3903279 h 6664408"/>
                <a:gd name="connsiteX94" fmla="*/ 2841812 w 3173506"/>
                <a:gd name="connsiteY94" fmla="*/ 3786738 h 6664408"/>
                <a:gd name="connsiteX95" fmla="*/ 2832847 w 3173506"/>
                <a:gd name="connsiteY95" fmla="*/ 3679161 h 6664408"/>
                <a:gd name="connsiteX96" fmla="*/ 2805953 w 3173506"/>
                <a:gd name="connsiteY96" fmla="*/ 3634338 h 6664408"/>
                <a:gd name="connsiteX97" fmla="*/ 2814918 w 3173506"/>
                <a:gd name="connsiteY97" fmla="*/ 3598479 h 6664408"/>
                <a:gd name="connsiteX98" fmla="*/ 2770094 w 3173506"/>
                <a:gd name="connsiteY98" fmla="*/ 3526761 h 6664408"/>
                <a:gd name="connsiteX99" fmla="*/ 2707341 w 3173506"/>
                <a:gd name="connsiteY99" fmla="*/ 3526761 h 6664408"/>
                <a:gd name="connsiteX100" fmla="*/ 2671483 w 3173506"/>
                <a:gd name="connsiteY100" fmla="*/ 3571585 h 6664408"/>
                <a:gd name="connsiteX101" fmla="*/ 2653553 w 3173506"/>
                <a:gd name="connsiteY101" fmla="*/ 3616408 h 6664408"/>
                <a:gd name="connsiteX102" fmla="*/ 2599765 w 3173506"/>
                <a:gd name="connsiteY102" fmla="*/ 3643302 h 6664408"/>
                <a:gd name="connsiteX103" fmla="*/ 2599765 w 3173506"/>
                <a:gd name="connsiteY103" fmla="*/ 3643302 h 6664408"/>
                <a:gd name="connsiteX104" fmla="*/ 2492189 w 3173506"/>
                <a:gd name="connsiteY104" fmla="*/ 3598479 h 6664408"/>
                <a:gd name="connsiteX105" fmla="*/ 2528047 w 3173506"/>
                <a:gd name="connsiteY105" fmla="*/ 3544690 h 6664408"/>
                <a:gd name="connsiteX106" fmla="*/ 2537012 w 3173506"/>
                <a:gd name="connsiteY106" fmla="*/ 3481938 h 6664408"/>
                <a:gd name="connsiteX107" fmla="*/ 2519083 w 3173506"/>
                <a:gd name="connsiteY107" fmla="*/ 3446079 h 6664408"/>
                <a:gd name="connsiteX108" fmla="*/ 2438400 w 3173506"/>
                <a:gd name="connsiteY108" fmla="*/ 3472973 h 6664408"/>
                <a:gd name="connsiteX109" fmla="*/ 2402541 w 3173506"/>
                <a:gd name="connsiteY109" fmla="*/ 3472973 h 6664408"/>
                <a:gd name="connsiteX110" fmla="*/ 2402541 w 3173506"/>
                <a:gd name="connsiteY110" fmla="*/ 3472973 h 6664408"/>
                <a:gd name="connsiteX111" fmla="*/ 2187389 w 3173506"/>
                <a:gd name="connsiteY111" fmla="*/ 3428149 h 6664408"/>
                <a:gd name="connsiteX112" fmla="*/ 1963271 w 3173506"/>
                <a:gd name="connsiteY112" fmla="*/ 3159208 h 6664408"/>
                <a:gd name="connsiteX113" fmla="*/ 2008094 w 3173506"/>
                <a:gd name="connsiteY113" fmla="*/ 3015773 h 6664408"/>
                <a:gd name="connsiteX114" fmla="*/ 2017059 w 3173506"/>
                <a:gd name="connsiteY114" fmla="*/ 2961985 h 6664408"/>
                <a:gd name="connsiteX115" fmla="*/ 2026024 w 3173506"/>
                <a:gd name="connsiteY115" fmla="*/ 2899232 h 6664408"/>
                <a:gd name="connsiteX116" fmla="*/ 2277036 w 3173506"/>
                <a:gd name="connsiteY116" fmla="*/ 2746832 h 6664408"/>
                <a:gd name="connsiteX117" fmla="*/ 2438400 w 3173506"/>
                <a:gd name="connsiteY117" fmla="*/ 2630290 h 6664408"/>
                <a:gd name="connsiteX118" fmla="*/ 2590800 w 3173506"/>
                <a:gd name="connsiteY118" fmla="*/ 2468926 h 6664408"/>
                <a:gd name="connsiteX119" fmla="*/ 2653553 w 3173506"/>
                <a:gd name="connsiteY119" fmla="*/ 2334455 h 6664408"/>
                <a:gd name="connsiteX120" fmla="*/ 2689412 w 3173506"/>
                <a:gd name="connsiteY120" fmla="*/ 2244808 h 6664408"/>
                <a:gd name="connsiteX121" fmla="*/ 2734236 w 3173506"/>
                <a:gd name="connsiteY121" fmla="*/ 2199985 h 6664408"/>
                <a:gd name="connsiteX122" fmla="*/ 2832847 w 3173506"/>
                <a:gd name="connsiteY122" fmla="*/ 2020690 h 6664408"/>
                <a:gd name="connsiteX123" fmla="*/ 2796989 w 3173506"/>
                <a:gd name="connsiteY123" fmla="*/ 1931043 h 6664408"/>
                <a:gd name="connsiteX124" fmla="*/ 2779059 w 3173506"/>
                <a:gd name="connsiteY124" fmla="*/ 1868290 h 6664408"/>
                <a:gd name="connsiteX125" fmla="*/ 2779059 w 3173506"/>
                <a:gd name="connsiteY125" fmla="*/ 1733820 h 6664408"/>
                <a:gd name="connsiteX126" fmla="*/ 2770094 w 3173506"/>
                <a:gd name="connsiteY126" fmla="*/ 1644173 h 6664408"/>
                <a:gd name="connsiteX127" fmla="*/ 2698377 w 3173506"/>
                <a:gd name="connsiteY127" fmla="*/ 1599349 h 6664408"/>
                <a:gd name="connsiteX128" fmla="*/ 2626659 w 3173506"/>
                <a:gd name="connsiteY128" fmla="*/ 1554526 h 6664408"/>
                <a:gd name="connsiteX129" fmla="*/ 2581836 w 3173506"/>
                <a:gd name="connsiteY129" fmla="*/ 1518667 h 6664408"/>
                <a:gd name="connsiteX130" fmla="*/ 2590800 w 3173506"/>
                <a:gd name="connsiteY130" fmla="*/ 1473843 h 6664408"/>
                <a:gd name="connsiteX131" fmla="*/ 2510118 w 3173506"/>
                <a:gd name="connsiteY131" fmla="*/ 1473843 h 6664408"/>
                <a:gd name="connsiteX132" fmla="*/ 2474259 w 3173506"/>
                <a:gd name="connsiteY132" fmla="*/ 1429020 h 6664408"/>
                <a:gd name="connsiteX133" fmla="*/ 2411506 w 3173506"/>
                <a:gd name="connsiteY133" fmla="*/ 1330408 h 6664408"/>
                <a:gd name="connsiteX134" fmla="*/ 2339789 w 3173506"/>
                <a:gd name="connsiteY134" fmla="*/ 1303514 h 6664408"/>
                <a:gd name="connsiteX135" fmla="*/ 2303930 w 3173506"/>
                <a:gd name="connsiteY135" fmla="*/ 1213867 h 6664408"/>
                <a:gd name="connsiteX136" fmla="*/ 2330824 w 3173506"/>
                <a:gd name="connsiteY136" fmla="*/ 1124220 h 6664408"/>
                <a:gd name="connsiteX137" fmla="*/ 2321859 w 3173506"/>
                <a:gd name="connsiteY137" fmla="*/ 989749 h 6664408"/>
                <a:gd name="connsiteX138" fmla="*/ 2393577 w 3173506"/>
                <a:gd name="connsiteY138" fmla="*/ 918032 h 6664408"/>
                <a:gd name="connsiteX139" fmla="*/ 2492189 w 3173506"/>
                <a:gd name="connsiteY139" fmla="*/ 846314 h 6664408"/>
                <a:gd name="connsiteX140" fmla="*/ 2545977 w 3173506"/>
                <a:gd name="connsiteY140" fmla="*/ 819420 h 6664408"/>
                <a:gd name="connsiteX141" fmla="*/ 2599765 w 3173506"/>
                <a:gd name="connsiteY141" fmla="*/ 819420 h 6664408"/>
                <a:gd name="connsiteX142" fmla="*/ 2626659 w 3173506"/>
                <a:gd name="connsiteY142" fmla="*/ 720808 h 6664408"/>
                <a:gd name="connsiteX143" fmla="*/ 2707341 w 3173506"/>
                <a:gd name="connsiteY143" fmla="*/ 595302 h 6664408"/>
                <a:gd name="connsiteX144" fmla="*/ 2770094 w 3173506"/>
                <a:gd name="connsiteY144" fmla="*/ 469796 h 6664408"/>
                <a:gd name="connsiteX145" fmla="*/ 2823883 w 3173506"/>
                <a:gd name="connsiteY145" fmla="*/ 424973 h 6664408"/>
                <a:gd name="connsiteX146" fmla="*/ 2832847 w 3173506"/>
                <a:gd name="connsiteY146" fmla="*/ 335326 h 6664408"/>
                <a:gd name="connsiteX147" fmla="*/ 2797885 w 3173506"/>
                <a:gd name="connsiteY147" fmla="*/ 259575 h 6664408"/>
                <a:gd name="connsiteX148" fmla="*/ 2833968 w 3173506"/>
                <a:gd name="connsiteY148" fmla="*/ 203769 h 6664408"/>
                <a:gd name="connsiteX149" fmla="*/ 2801695 w 3173506"/>
                <a:gd name="connsiteY149" fmla="*/ 130035 h 6664408"/>
                <a:gd name="connsiteX150" fmla="*/ 2714065 w 3173506"/>
                <a:gd name="connsiteY150" fmla="*/ 171944 h 6664408"/>
                <a:gd name="connsiteX151" fmla="*/ 2680447 w 3173506"/>
                <a:gd name="connsiteY151" fmla="*/ 236714 h 6664408"/>
                <a:gd name="connsiteX152" fmla="*/ 2626659 w 3173506"/>
                <a:gd name="connsiteY152" fmla="*/ 308432 h 6664408"/>
                <a:gd name="connsiteX153" fmla="*/ 2554941 w 3173506"/>
                <a:gd name="connsiteY153" fmla="*/ 371185 h 6664408"/>
                <a:gd name="connsiteX154" fmla="*/ 2402541 w 3173506"/>
                <a:gd name="connsiteY154" fmla="*/ 424973 h 6664408"/>
                <a:gd name="connsiteX155" fmla="*/ 2375647 w 3173506"/>
                <a:gd name="connsiteY155" fmla="*/ 514620 h 6664408"/>
                <a:gd name="connsiteX156" fmla="*/ 2268071 w 3173506"/>
                <a:gd name="connsiteY156" fmla="*/ 586338 h 6664408"/>
                <a:gd name="connsiteX157" fmla="*/ 2187389 w 3173506"/>
                <a:gd name="connsiteY157" fmla="*/ 514620 h 6664408"/>
                <a:gd name="connsiteX158" fmla="*/ 2187389 w 3173506"/>
                <a:gd name="connsiteY158" fmla="*/ 424973 h 6664408"/>
                <a:gd name="connsiteX159" fmla="*/ 2223247 w 3173506"/>
                <a:gd name="connsiteY159" fmla="*/ 353255 h 6664408"/>
                <a:gd name="connsiteX160" fmla="*/ 2205318 w 3173506"/>
                <a:gd name="connsiteY160" fmla="*/ 308432 h 6664408"/>
                <a:gd name="connsiteX161" fmla="*/ 2110740 w 3173506"/>
                <a:gd name="connsiteY161" fmla="*/ 326361 h 6664408"/>
                <a:gd name="connsiteX162" fmla="*/ 2129790 w 3173506"/>
                <a:gd name="connsiteY162" fmla="*/ 215199 h 6664408"/>
                <a:gd name="connsiteX163" fmla="*/ 2146375 w 3173506"/>
                <a:gd name="connsiteY163" fmla="*/ 168135 h 6664408"/>
                <a:gd name="connsiteX164" fmla="*/ 2188285 w 3173506"/>
                <a:gd name="connsiteY164" fmla="*/ 76695 h 6664408"/>
                <a:gd name="connsiteX165" fmla="*/ 2112085 w 3173506"/>
                <a:gd name="connsiteY165" fmla="*/ 34785 h 6664408"/>
                <a:gd name="connsiteX166" fmla="*/ 1334845 w 3173506"/>
                <a:gd name="connsiteY166" fmla="*/ 495 h 6664408"/>
                <a:gd name="connsiteX167" fmla="*/ 1239595 w 3173506"/>
                <a:gd name="connsiteY167" fmla="*/ 65265 h 6664408"/>
                <a:gd name="connsiteX168" fmla="*/ 1190065 w 3173506"/>
                <a:gd name="connsiteY168" fmla="*/ 114795 h 6664408"/>
                <a:gd name="connsiteX169" fmla="*/ 1125295 w 3173506"/>
                <a:gd name="connsiteY169" fmla="*/ 171945 h 6664408"/>
                <a:gd name="connsiteX170" fmla="*/ 1084730 w 3173506"/>
                <a:gd name="connsiteY170" fmla="*/ 227749 h 6664408"/>
                <a:gd name="connsiteX171" fmla="*/ 1066800 w 3173506"/>
                <a:gd name="connsiteY171" fmla="*/ 290502 h 6664408"/>
                <a:gd name="connsiteX172" fmla="*/ 878541 w 3173506"/>
                <a:gd name="connsiteY172" fmla="*/ 335326 h 6664408"/>
                <a:gd name="connsiteX0" fmla="*/ 878541 w 3173506"/>
                <a:gd name="connsiteY0" fmla="*/ 355166 h 6684248"/>
                <a:gd name="connsiteX1" fmla="*/ 887506 w 3173506"/>
                <a:gd name="connsiteY1" fmla="*/ 426883 h 6684248"/>
                <a:gd name="connsiteX2" fmla="*/ 905436 w 3173506"/>
                <a:gd name="connsiteY2" fmla="*/ 462742 h 6684248"/>
                <a:gd name="connsiteX3" fmla="*/ 869577 w 3173506"/>
                <a:gd name="connsiteY3" fmla="*/ 507566 h 6684248"/>
                <a:gd name="connsiteX4" fmla="*/ 824753 w 3173506"/>
                <a:gd name="connsiteY4" fmla="*/ 507566 h 6684248"/>
                <a:gd name="connsiteX5" fmla="*/ 797859 w 3173506"/>
                <a:gd name="connsiteY5" fmla="*/ 507566 h 6684248"/>
                <a:gd name="connsiteX6" fmla="*/ 753036 w 3173506"/>
                <a:gd name="connsiteY6" fmla="*/ 534460 h 6684248"/>
                <a:gd name="connsiteX7" fmla="*/ 753036 w 3173506"/>
                <a:gd name="connsiteY7" fmla="*/ 588248 h 6684248"/>
                <a:gd name="connsiteX8" fmla="*/ 726141 w 3173506"/>
                <a:gd name="connsiteY8" fmla="*/ 668930 h 6684248"/>
                <a:gd name="connsiteX9" fmla="*/ 654424 w 3173506"/>
                <a:gd name="connsiteY9" fmla="*/ 704789 h 6684248"/>
                <a:gd name="connsiteX10" fmla="*/ 600636 w 3173506"/>
                <a:gd name="connsiteY10" fmla="*/ 749613 h 6684248"/>
                <a:gd name="connsiteX11" fmla="*/ 510989 w 3173506"/>
                <a:gd name="connsiteY11" fmla="*/ 794436 h 6684248"/>
                <a:gd name="connsiteX12" fmla="*/ 519953 w 3173506"/>
                <a:gd name="connsiteY12" fmla="*/ 830295 h 6684248"/>
                <a:gd name="connsiteX13" fmla="*/ 699247 w 3173506"/>
                <a:gd name="connsiteY13" fmla="*/ 875119 h 6684248"/>
                <a:gd name="connsiteX14" fmla="*/ 663389 w 3173506"/>
                <a:gd name="connsiteY14" fmla="*/ 1009589 h 6684248"/>
                <a:gd name="connsiteX15" fmla="*/ 636494 w 3173506"/>
                <a:gd name="connsiteY15" fmla="*/ 1072342 h 6684248"/>
                <a:gd name="connsiteX16" fmla="*/ 609600 w 3173506"/>
                <a:gd name="connsiteY16" fmla="*/ 1090272 h 6684248"/>
                <a:gd name="connsiteX17" fmla="*/ 618565 w 3173506"/>
                <a:gd name="connsiteY17" fmla="*/ 1117166 h 6684248"/>
                <a:gd name="connsiteX18" fmla="*/ 636494 w 3173506"/>
                <a:gd name="connsiteY18" fmla="*/ 1179919 h 6684248"/>
                <a:gd name="connsiteX19" fmla="*/ 600636 w 3173506"/>
                <a:gd name="connsiteY19" fmla="*/ 1242672 h 6684248"/>
                <a:gd name="connsiteX20" fmla="*/ 591671 w 3173506"/>
                <a:gd name="connsiteY20" fmla="*/ 1430930 h 6684248"/>
                <a:gd name="connsiteX21" fmla="*/ 582706 w 3173506"/>
                <a:gd name="connsiteY21" fmla="*/ 1547472 h 6684248"/>
                <a:gd name="connsiteX22" fmla="*/ 627530 w 3173506"/>
                <a:gd name="connsiteY22" fmla="*/ 1583330 h 6684248"/>
                <a:gd name="connsiteX23" fmla="*/ 627530 w 3173506"/>
                <a:gd name="connsiteY23" fmla="*/ 1583330 h 6684248"/>
                <a:gd name="connsiteX24" fmla="*/ 663389 w 3173506"/>
                <a:gd name="connsiteY24" fmla="*/ 1726766 h 6684248"/>
                <a:gd name="connsiteX25" fmla="*/ 663389 w 3173506"/>
                <a:gd name="connsiteY25" fmla="*/ 1726766 h 6684248"/>
                <a:gd name="connsiteX26" fmla="*/ 636494 w 3173506"/>
                <a:gd name="connsiteY26" fmla="*/ 1843307 h 6684248"/>
                <a:gd name="connsiteX27" fmla="*/ 618565 w 3173506"/>
                <a:gd name="connsiteY27" fmla="*/ 1923989 h 6684248"/>
                <a:gd name="connsiteX28" fmla="*/ 663389 w 3173506"/>
                <a:gd name="connsiteY28" fmla="*/ 1995707 h 6684248"/>
                <a:gd name="connsiteX29" fmla="*/ 672353 w 3173506"/>
                <a:gd name="connsiteY29" fmla="*/ 2040530 h 6684248"/>
                <a:gd name="connsiteX30" fmla="*/ 681318 w 3173506"/>
                <a:gd name="connsiteY30" fmla="*/ 2076389 h 6684248"/>
                <a:gd name="connsiteX31" fmla="*/ 663389 w 3173506"/>
                <a:gd name="connsiteY31" fmla="*/ 2139142 h 6684248"/>
                <a:gd name="connsiteX32" fmla="*/ 636494 w 3173506"/>
                <a:gd name="connsiteY32" fmla="*/ 2175001 h 6684248"/>
                <a:gd name="connsiteX33" fmla="*/ 627530 w 3173506"/>
                <a:gd name="connsiteY33" fmla="*/ 2300507 h 6684248"/>
                <a:gd name="connsiteX34" fmla="*/ 573741 w 3173506"/>
                <a:gd name="connsiteY34" fmla="*/ 2300507 h 6684248"/>
                <a:gd name="connsiteX35" fmla="*/ 609600 w 3173506"/>
                <a:gd name="connsiteY35" fmla="*/ 2443942 h 6684248"/>
                <a:gd name="connsiteX36" fmla="*/ 609600 w 3173506"/>
                <a:gd name="connsiteY36" fmla="*/ 2497730 h 6684248"/>
                <a:gd name="connsiteX37" fmla="*/ 564777 w 3173506"/>
                <a:gd name="connsiteY37" fmla="*/ 2542554 h 6684248"/>
                <a:gd name="connsiteX38" fmla="*/ 582706 w 3173506"/>
                <a:gd name="connsiteY38" fmla="*/ 2587378 h 6684248"/>
                <a:gd name="connsiteX39" fmla="*/ 493059 w 3173506"/>
                <a:gd name="connsiteY39" fmla="*/ 2659095 h 6684248"/>
                <a:gd name="connsiteX40" fmla="*/ 439271 w 3173506"/>
                <a:gd name="connsiteY40" fmla="*/ 2712883 h 6684248"/>
                <a:gd name="connsiteX41" fmla="*/ 376518 w 3173506"/>
                <a:gd name="connsiteY41" fmla="*/ 2775636 h 6684248"/>
                <a:gd name="connsiteX42" fmla="*/ 259977 w 3173506"/>
                <a:gd name="connsiteY42" fmla="*/ 2793566 h 6684248"/>
                <a:gd name="connsiteX43" fmla="*/ 233083 w 3173506"/>
                <a:gd name="connsiteY43" fmla="*/ 2892178 h 6684248"/>
                <a:gd name="connsiteX44" fmla="*/ 233083 w 3173506"/>
                <a:gd name="connsiteY44" fmla="*/ 2945966 h 6684248"/>
                <a:gd name="connsiteX45" fmla="*/ 206189 w 3173506"/>
                <a:gd name="connsiteY45" fmla="*/ 3017683 h 6684248"/>
                <a:gd name="connsiteX46" fmla="*/ 98612 w 3173506"/>
                <a:gd name="connsiteY46" fmla="*/ 3017683 h 6684248"/>
                <a:gd name="connsiteX47" fmla="*/ 0 w 3173506"/>
                <a:gd name="connsiteY47" fmla="*/ 3116295 h 6684248"/>
                <a:gd name="connsiteX48" fmla="*/ 17930 w 3173506"/>
                <a:gd name="connsiteY48" fmla="*/ 3241801 h 6684248"/>
                <a:gd name="connsiteX49" fmla="*/ 8965 w 3173506"/>
                <a:gd name="connsiteY49" fmla="*/ 3331448 h 6684248"/>
                <a:gd name="connsiteX50" fmla="*/ 8965 w 3173506"/>
                <a:gd name="connsiteY50" fmla="*/ 3394201 h 6684248"/>
                <a:gd name="connsiteX51" fmla="*/ 53789 w 3173506"/>
                <a:gd name="connsiteY51" fmla="*/ 3430060 h 6684248"/>
                <a:gd name="connsiteX52" fmla="*/ 53789 w 3173506"/>
                <a:gd name="connsiteY52" fmla="*/ 3430060 h 6684248"/>
                <a:gd name="connsiteX53" fmla="*/ 44824 w 3173506"/>
                <a:gd name="connsiteY53" fmla="*/ 3483848 h 6684248"/>
                <a:gd name="connsiteX54" fmla="*/ 107577 w 3173506"/>
                <a:gd name="connsiteY54" fmla="*/ 3609354 h 6684248"/>
                <a:gd name="connsiteX55" fmla="*/ 161365 w 3173506"/>
                <a:gd name="connsiteY55" fmla="*/ 3716930 h 6684248"/>
                <a:gd name="connsiteX56" fmla="*/ 206189 w 3173506"/>
                <a:gd name="connsiteY56" fmla="*/ 3851401 h 6684248"/>
                <a:gd name="connsiteX57" fmla="*/ 215153 w 3173506"/>
                <a:gd name="connsiteY57" fmla="*/ 3932083 h 6684248"/>
                <a:gd name="connsiteX58" fmla="*/ 385483 w 3173506"/>
                <a:gd name="connsiteY58" fmla="*/ 4012766 h 6684248"/>
                <a:gd name="connsiteX59" fmla="*/ 466165 w 3173506"/>
                <a:gd name="connsiteY59" fmla="*/ 4039660 h 6684248"/>
                <a:gd name="connsiteX60" fmla="*/ 448236 w 3173506"/>
                <a:gd name="connsiteY60" fmla="*/ 4075519 h 6684248"/>
                <a:gd name="connsiteX61" fmla="*/ 609600 w 3173506"/>
                <a:gd name="connsiteY61" fmla="*/ 4254813 h 6684248"/>
                <a:gd name="connsiteX62" fmla="*/ 636494 w 3173506"/>
                <a:gd name="connsiteY62" fmla="*/ 4308601 h 6684248"/>
                <a:gd name="connsiteX63" fmla="*/ 654424 w 3173506"/>
                <a:gd name="connsiteY63" fmla="*/ 4514789 h 6684248"/>
                <a:gd name="connsiteX64" fmla="*/ 654424 w 3173506"/>
                <a:gd name="connsiteY64" fmla="*/ 4613401 h 6684248"/>
                <a:gd name="connsiteX65" fmla="*/ 1219200 w 3173506"/>
                <a:gd name="connsiteY65" fmla="*/ 4971989 h 6684248"/>
                <a:gd name="connsiteX66" fmla="*/ 1595718 w 3173506"/>
                <a:gd name="connsiteY66" fmla="*/ 6684248 h 6684248"/>
                <a:gd name="connsiteX67" fmla="*/ 1828800 w 3173506"/>
                <a:gd name="connsiteY67" fmla="*/ 6567707 h 6684248"/>
                <a:gd name="connsiteX68" fmla="*/ 1909483 w 3173506"/>
                <a:gd name="connsiteY68" fmla="*/ 6549778 h 6684248"/>
                <a:gd name="connsiteX69" fmla="*/ 2061883 w 3173506"/>
                <a:gd name="connsiteY69" fmla="*/ 6298766 h 6684248"/>
                <a:gd name="connsiteX70" fmla="*/ 2178424 w 3173506"/>
                <a:gd name="connsiteY70" fmla="*/ 6065683 h 6684248"/>
                <a:gd name="connsiteX71" fmla="*/ 2160494 w 3173506"/>
                <a:gd name="connsiteY71" fmla="*/ 5967072 h 6684248"/>
                <a:gd name="connsiteX72" fmla="*/ 2169459 w 3173506"/>
                <a:gd name="connsiteY72" fmla="*/ 5868460 h 6684248"/>
                <a:gd name="connsiteX73" fmla="*/ 2043953 w 3173506"/>
                <a:gd name="connsiteY73" fmla="*/ 5527801 h 6684248"/>
                <a:gd name="connsiteX74" fmla="*/ 2043953 w 3173506"/>
                <a:gd name="connsiteY74" fmla="*/ 5527801 h 6684248"/>
                <a:gd name="connsiteX75" fmla="*/ 2151530 w 3173506"/>
                <a:gd name="connsiteY75" fmla="*/ 5339542 h 6684248"/>
                <a:gd name="connsiteX76" fmla="*/ 2366683 w 3173506"/>
                <a:gd name="connsiteY76" fmla="*/ 5267825 h 6684248"/>
                <a:gd name="connsiteX77" fmla="*/ 2438400 w 3173506"/>
                <a:gd name="connsiteY77" fmla="*/ 5169213 h 6684248"/>
                <a:gd name="connsiteX78" fmla="*/ 2438400 w 3173506"/>
                <a:gd name="connsiteY78" fmla="*/ 5079566 h 6684248"/>
                <a:gd name="connsiteX79" fmla="*/ 2501153 w 3173506"/>
                <a:gd name="connsiteY79" fmla="*/ 5088530 h 6684248"/>
                <a:gd name="connsiteX80" fmla="*/ 2572871 w 3173506"/>
                <a:gd name="connsiteY80" fmla="*/ 5052672 h 6684248"/>
                <a:gd name="connsiteX81" fmla="*/ 2599765 w 3173506"/>
                <a:gd name="connsiteY81" fmla="*/ 4954060 h 6684248"/>
                <a:gd name="connsiteX82" fmla="*/ 2832847 w 3173506"/>
                <a:gd name="connsiteY82" fmla="*/ 4828554 h 6684248"/>
                <a:gd name="connsiteX83" fmla="*/ 3155577 w 3173506"/>
                <a:gd name="connsiteY83" fmla="*/ 4685119 h 6684248"/>
                <a:gd name="connsiteX84" fmla="*/ 3173506 w 3173506"/>
                <a:gd name="connsiteY84" fmla="*/ 4550648 h 6684248"/>
                <a:gd name="connsiteX85" fmla="*/ 3101789 w 3173506"/>
                <a:gd name="connsiteY85" fmla="*/ 4478930 h 6684248"/>
                <a:gd name="connsiteX86" fmla="*/ 3101789 w 3173506"/>
                <a:gd name="connsiteY86" fmla="*/ 4317566 h 6684248"/>
                <a:gd name="connsiteX87" fmla="*/ 3110753 w 3173506"/>
                <a:gd name="connsiteY87" fmla="*/ 4218954 h 6684248"/>
                <a:gd name="connsiteX88" fmla="*/ 3137647 w 3173506"/>
                <a:gd name="connsiteY88" fmla="*/ 4120342 h 6684248"/>
                <a:gd name="connsiteX89" fmla="*/ 3137647 w 3173506"/>
                <a:gd name="connsiteY89" fmla="*/ 4084483 h 6684248"/>
                <a:gd name="connsiteX90" fmla="*/ 3048000 w 3173506"/>
                <a:gd name="connsiteY90" fmla="*/ 4057589 h 6684248"/>
                <a:gd name="connsiteX91" fmla="*/ 2994212 w 3173506"/>
                <a:gd name="connsiteY91" fmla="*/ 4003801 h 6684248"/>
                <a:gd name="connsiteX92" fmla="*/ 2904565 w 3173506"/>
                <a:gd name="connsiteY92" fmla="*/ 3923119 h 6684248"/>
                <a:gd name="connsiteX93" fmla="*/ 2814918 w 3173506"/>
                <a:gd name="connsiteY93" fmla="*/ 3923119 h 6684248"/>
                <a:gd name="connsiteX94" fmla="*/ 2841812 w 3173506"/>
                <a:gd name="connsiteY94" fmla="*/ 3806578 h 6684248"/>
                <a:gd name="connsiteX95" fmla="*/ 2832847 w 3173506"/>
                <a:gd name="connsiteY95" fmla="*/ 3699001 h 6684248"/>
                <a:gd name="connsiteX96" fmla="*/ 2805953 w 3173506"/>
                <a:gd name="connsiteY96" fmla="*/ 3654178 h 6684248"/>
                <a:gd name="connsiteX97" fmla="*/ 2814918 w 3173506"/>
                <a:gd name="connsiteY97" fmla="*/ 3618319 h 6684248"/>
                <a:gd name="connsiteX98" fmla="*/ 2770094 w 3173506"/>
                <a:gd name="connsiteY98" fmla="*/ 3546601 h 6684248"/>
                <a:gd name="connsiteX99" fmla="*/ 2707341 w 3173506"/>
                <a:gd name="connsiteY99" fmla="*/ 3546601 h 6684248"/>
                <a:gd name="connsiteX100" fmla="*/ 2671483 w 3173506"/>
                <a:gd name="connsiteY100" fmla="*/ 3591425 h 6684248"/>
                <a:gd name="connsiteX101" fmla="*/ 2653553 w 3173506"/>
                <a:gd name="connsiteY101" fmla="*/ 3636248 h 6684248"/>
                <a:gd name="connsiteX102" fmla="*/ 2599765 w 3173506"/>
                <a:gd name="connsiteY102" fmla="*/ 3663142 h 6684248"/>
                <a:gd name="connsiteX103" fmla="*/ 2599765 w 3173506"/>
                <a:gd name="connsiteY103" fmla="*/ 3663142 h 6684248"/>
                <a:gd name="connsiteX104" fmla="*/ 2492189 w 3173506"/>
                <a:gd name="connsiteY104" fmla="*/ 3618319 h 6684248"/>
                <a:gd name="connsiteX105" fmla="*/ 2528047 w 3173506"/>
                <a:gd name="connsiteY105" fmla="*/ 3564530 h 6684248"/>
                <a:gd name="connsiteX106" fmla="*/ 2537012 w 3173506"/>
                <a:gd name="connsiteY106" fmla="*/ 3501778 h 6684248"/>
                <a:gd name="connsiteX107" fmla="*/ 2519083 w 3173506"/>
                <a:gd name="connsiteY107" fmla="*/ 3465919 h 6684248"/>
                <a:gd name="connsiteX108" fmla="*/ 2438400 w 3173506"/>
                <a:gd name="connsiteY108" fmla="*/ 3492813 h 6684248"/>
                <a:gd name="connsiteX109" fmla="*/ 2402541 w 3173506"/>
                <a:gd name="connsiteY109" fmla="*/ 3492813 h 6684248"/>
                <a:gd name="connsiteX110" fmla="*/ 2402541 w 3173506"/>
                <a:gd name="connsiteY110" fmla="*/ 3492813 h 6684248"/>
                <a:gd name="connsiteX111" fmla="*/ 2187389 w 3173506"/>
                <a:gd name="connsiteY111" fmla="*/ 3447989 h 6684248"/>
                <a:gd name="connsiteX112" fmla="*/ 1963271 w 3173506"/>
                <a:gd name="connsiteY112" fmla="*/ 3179048 h 6684248"/>
                <a:gd name="connsiteX113" fmla="*/ 2008094 w 3173506"/>
                <a:gd name="connsiteY113" fmla="*/ 3035613 h 6684248"/>
                <a:gd name="connsiteX114" fmla="*/ 2017059 w 3173506"/>
                <a:gd name="connsiteY114" fmla="*/ 2981825 h 6684248"/>
                <a:gd name="connsiteX115" fmla="*/ 2026024 w 3173506"/>
                <a:gd name="connsiteY115" fmla="*/ 2919072 h 6684248"/>
                <a:gd name="connsiteX116" fmla="*/ 2277036 w 3173506"/>
                <a:gd name="connsiteY116" fmla="*/ 2766672 h 6684248"/>
                <a:gd name="connsiteX117" fmla="*/ 2438400 w 3173506"/>
                <a:gd name="connsiteY117" fmla="*/ 2650130 h 6684248"/>
                <a:gd name="connsiteX118" fmla="*/ 2590800 w 3173506"/>
                <a:gd name="connsiteY118" fmla="*/ 2488766 h 6684248"/>
                <a:gd name="connsiteX119" fmla="*/ 2653553 w 3173506"/>
                <a:gd name="connsiteY119" fmla="*/ 2354295 h 6684248"/>
                <a:gd name="connsiteX120" fmla="*/ 2689412 w 3173506"/>
                <a:gd name="connsiteY120" fmla="*/ 2264648 h 6684248"/>
                <a:gd name="connsiteX121" fmla="*/ 2734236 w 3173506"/>
                <a:gd name="connsiteY121" fmla="*/ 2219825 h 6684248"/>
                <a:gd name="connsiteX122" fmla="*/ 2832847 w 3173506"/>
                <a:gd name="connsiteY122" fmla="*/ 2040530 h 6684248"/>
                <a:gd name="connsiteX123" fmla="*/ 2796989 w 3173506"/>
                <a:gd name="connsiteY123" fmla="*/ 1950883 h 6684248"/>
                <a:gd name="connsiteX124" fmla="*/ 2779059 w 3173506"/>
                <a:gd name="connsiteY124" fmla="*/ 1888130 h 6684248"/>
                <a:gd name="connsiteX125" fmla="*/ 2779059 w 3173506"/>
                <a:gd name="connsiteY125" fmla="*/ 1753660 h 6684248"/>
                <a:gd name="connsiteX126" fmla="*/ 2770094 w 3173506"/>
                <a:gd name="connsiteY126" fmla="*/ 1664013 h 6684248"/>
                <a:gd name="connsiteX127" fmla="*/ 2698377 w 3173506"/>
                <a:gd name="connsiteY127" fmla="*/ 1619189 h 6684248"/>
                <a:gd name="connsiteX128" fmla="*/ 2626659 w 3173506"/>
                <a:gd name="connsiteY128" fmla="*/ 1574366 h 6684248"/>
                <a:gd name="connsiteX129" fmla="*/ 2581836 w 3173506"/>
                <a:gd name="connsiteY129" fmla="*/ 1538507 h 6684248"/>
                <a:gd name="connsiteX130" fmla="*/ 2590800 w 3173506"/>
                <a:gd name="connsiteY130" fmla="*/ 1493683 h 6684248"/>
                <a:gd name="connsiteX131" fmla="*/ 2510118 w 3173506"/>
                <a:gd name="connsiteY131" fmla="*/ 1493683 h 6684248"/>
                <a:gd name="connsiteX132" fmla="*/ 2474259 w 3173506"/>
                <a:gd name="connsiteY132" fmla="*/ 1448860 h 6684248"/>
                <a:gd name="connsiteX133" fmla="*/ 2411506 w 3173506"/>
                <a:gd name="connsiteY133" fmla="*/ 1350248 h 6684248"/>
                <a:gd name="connsiteX134" fmla="*/ 2339789 w 3173506"/>
                <a:gd name="connsiteY134" fmla="*/ 1323354 h 6684248"/>
                <a:gd name="connsiteX135" fmla="*/ 2303930 w 3173506"/>
                <a:gd name="connsiteY135" fmla="*/ 1233707 h 6684248"/>
                <a:gd name="connsiteX136" fmla="*/ 2330824 w 3173506"/>
                <a:gd name="connsiteY136" fmla="*/ 1144060 h 6684248"/>
                <a:gd name="connsiteX137" fmla="*/ 2321859 w 3173506"/>
                <a:gd name="connsiteY137" fmla="*/ 1009589 h 6684248"/>
                <a:gd name="connsiteX138" fmla="*/ 2393577 w 3173506"/>
                <a:gd name="connsiteY138" fmla="*/ 937872 h 6684248"/>
                <a:gd name="connsiteX139" fmla="*/ 2492189 w 3173506"/>
                <a:gd name="connsiteY139" fmla="*/ 866154 h 6684248"/>
                <a:gd name="connsiteX140" fmla="*/ 2545977 w 3173506"/>
                <a:gd name="connsiteY140" fmla="*/ 839260 h 6684248"/>
                <a:gd name="connsiteX141" fmla="*/ 2599765 w 3173506"/>
                <a:gd name="connsiteY141" fmla="*/ 839260 h 6684248"/>
                <a:gd name="connsiteX142" fmla="*/ 2626659 w 3173506"/>
                <a:gd name="connsiteY142" fmla="*/ 740648 h 6684248"/>
                <a:gd name="connsiteX143" fmla="*/ 2707341 w 3173506"/>
                <a:gd name="connsiteY143" fmla="*/ 615142 h 6684248"/>
                <a:gd name="connsiteX144" fmla="*/ 2770094 w 3173506"/>
                <a:gd name="connsiteY144" fmla="*/ 489636 h 6684248"/>
                <a:gd name="connsiteX145" fmla="*/ 2823883 w 3173506"/>
                <a:gd name="connsiteY145" fmla="*/ 444813 h 6684248"/>
                <a:gd name="connsiteX146" fmla="*/ 2832847 w 3173506"/>
                <a:gd name="connsiteY146" fmla="*/ 355166 h 6684248"/>
                <a:gd name="connsiteX147" fmla="*/ 2797885 w 3173506"/>
                <a:gd name="connsiteY147" fmla="*/ 279415 h 6684248"/>
                <a:gd name="connsiteX148" fmla="*/ 2833968 w 3173506"/>
                <a:gd name="connsiteY148" fmla="*/ 223609 h 6684248"/>
                <a:gd name="connsiteX149" fmla="*/ 2801695 w 3173506"/>
                <a:gd name="connsiteY149" fmla="*/ 149875 h 6684248"/>
                <a:gd name="connsiteX150" fmla="*/ 2714065 w 3173506"/>
                <a:gd name="connsiteY150" fmla="*/ 191784 h 6684248"/>
                <a:gd name="connsiteX151" fmla="*/ 2680447 w 3173506"/>
                <a:gd name="connsiteY151" fmla="*/ 256554 h 6684248"/>
                <a:gd name="connsiteX152" fmla="*/ 2626659 w 3173506"/>
                <a:gd name="connsiteY152" fmla="*/ 328272 h 6684248"/>
                <a:gd name="connsiteX153" fmla="*/ 2554941 w 3173506"/>
                <a:gd name="connsiteY153" fmla="*/ 391025 h 6684248"/>
                <a:gd name="connsiteX154" fmla="*/ 2402541 w 3173506"/>
                <a:gd name="connsiteY154" fmla="*/ 444813 h 6684248"/>
                <a:gd name="connsiteX155" fmla="*/ 2375647 w 3173506"/>
                <a:gd name="connsiteY155" fmla="*/ 534460 h 6684248"/>
                <a:gd name="connsiteX156" fmla="*/ 2268071 w 3173506"/>
                <a:gd name="connsiteY156" fmla="*/ 606178 h 6684248"/>
                <a:gd name="connsiteX157" fmla="*/ 2187389 w 3173506"/>
                <a:gd name="connsiteY157" fmla="*/ 534460 h 6684248"/>
                <a:gd name="connsiteX158" fmla="*/ 2187389 w 3173506"/>
                <a:gd name="connsiteY158" fmla="*/ 444813 h 6684248"/>
                <a:gd name="connsiteX159" fmla="*/ 2223247 w 3173506"/>
                <a:gd name="connsiteY159" fmla="*/ 373095 h 6684248"/>
                <a:gd name="connsiteX160" fmla="*/ 2205318 w 3173506"/>
                <a:gd name="connsiteY160" fmla="*/ 328272 h 6684248"/>
                <a:gd name="connsiteX161" fmla="*/ 2110740 w 3173506"/>
                <a:gd name="connsiteY161" fmla="*/ 346201 h 6684248"/>
                <a:gd name="connsiteX162" fmla="*/ 2129790 w 3173506"/>
                <a:gd name="connsiteY162" fmla="*/ 235039 h 6684248"/>
                <a:gd name="connsiteX163" fmla="*/ 2146375 w 3173506"/>
                <a:gd name="connsiteY163" fmla="*/ 187975 h 6684248"/>
                <a:gd name="connsiteX164" fmla="*/ 2188285 w 3173506"/>
                <a:gd name="connsiteY164" fmla="*/ 96535 h 6684248"/>
                <a:gd name="connsiteX165" fmla="*/ 2112085 w 3173506"/>
                <a:gd name="connsiteY165" fmla="*/ 54625 h 6684248"/>
                <a:gd name="connsiteX166" fmla="*/ 1449145 w 3173506"/>
                <a:gd name="connsiteY166" fmla="*/ 1285 h 6684248"/>
                <a:gd name="connsiteX167" fmla="*/ 1334845 w 3173506"/>
                <a:gd name="connsiteY167" fmla="*/ 20335 h 6684248"/>
                <a:gd name="connsiteX168" fmla="*/ 1239595 w 3173506"/>
                <a:gd name="connsiteY168" fmla="*/ 85105 h 6684248"/>
                <a:gd name="connsiteX169" fmla="*/ 1190065 w 3173506"/>
                <a:gd name="connsiteY169" fmla="*/ 134635 h 6684248"/>
                <a:gd name="connsiteX170" fmla="*/ 1125295 w 3173506"/>
                <a:gd name="connsiteY170" fmla="*/ 191785 h 6684248"/>
                <a:gd name="connsiteX171" fmla="*/ 1084730 w 3173506"/>
                <a:gd name="connsiteY171" fmla="*/ 247589 h 6684248"/>
                <a:gd name="connsiteX172" fmla="*/ 1066800 w 3173506"/>
                <a:gd name="connsiteY172" fmla="*/ 310342 h 6684248"/>
                <a:gd name="connsiteX173" fmla="*/ 878541 w 3173506"/>
                <a:gd name="connsiteY173" fmla="*/ 355166 h 6684248"/>
                <a:gd name="connsiteX0" fmla="*/ 878541 w 3173506"/>
                <a:gd name="connsiteY0" fmla="*/ 385742 h 6714824"/>
                <a:gd name="connsiteX1" fmla="*/ 887506 w 3173506"/>
                <a:gd name="connsiteY1" fmla="*/ 457459 h 6714824"/>
                <a:gd name="connsiteX2" fmla="*/ 905436 w 3173506"/>
                <a:gd name="connsiteY2" fmla="*/ 493318 h 6714824"/>
                <a:gd name="connsiteX3" fmla="*/ 869577 w 3173506"/>
                <a:gd name="connsiteY3" fmla="*/ 538142 h 6714824"/>
                <a:gd name="connsiteX4" fmla="*/ 824753 w 3173506"/>
                <a:gd name="connsiteY4" fmla="*/ 538142 h 6714824"/>
                <a:gd name="connsiteX5" fmla="*/ 797859 w 3173506"/>
                <a:gd name="connsiteY5" fmla="*/ 538142 h 6714824"/>
                <a:gd name="connsiteX6" fmla="*/ 753036 w 3173506"/>
                <a:gd name="connsiteY6" fmla="*/ 565036 h 6714824"/>
                <a:gd name="connsiteX7" fmla="*/ 753036 w 3173506"/>
                <a:gd name="connsiteY7" fmla="*/ 618824 h 6714824"/>
                <a:gd name="connsiteX8" fmla="*/ 726141 w 3173506"/>
                <a:gd name="connsiteY8" fmla="*/ 699506 h 6714824"/>
                <a:gd name="connsiteX9" fmla="*/ 654424 w 3173506"/>
                <a:gd name="connsiteY9" fmla="*/ 735365 h 6714824"/>
                <a:gd name="connsiteX10" fmla="*/ 600636 w 3173506"/>
                <a:gd name="connsiteY10" fmla="*/ 780189 h 6714824"/>
                <a:gd name="connsiteX11" fmla="*/ 510989 w 3173506"/>
                <a:gd name="connsiteY11" fmla="*/ 825012 h 6714824"/>
                <a:gd name="connsiteX12" fmla="*/ 519953 w 3173506"/>
                <a:gd name="connsiteY12" fmla="*/ 860871 h 6714824"/>
                <a:gd name="connsiteX13" fmla="*/ 699247 w 3173506"/>
                <a:gd name="connsiteY13" fmla="*/ 905695 h 6714824"/>
                <a:gd name="connsiteX14" fmla="*/ 663389 w 3173506"/>
                <a:gd name="connsiteY14" fmla="*/ 1040165 h 6714824"/>
                <a:gd name="connsiteX15" fmla="*/ 636494 w 3173506"/>
                <a:gd name="connsiteY15" fmla="*/ 1102918 h 6714824"/>
                <a:gd name="connsiteX16" fmla="*/ 609600 w 3173506"/>
                <a:gd name="connsiteY16" fmla="*/ 1120848 h 6714824"/>
                <a:gd name="connsiteX17" fmla="*/ 618565 w 3173506"/>
                <a:gd name="connsiteY17" fmla="*/ 1147742 h 6714824"/>
                <a:gd name="connsiteX18" fmla="*/ 636494 w 3173506"/>
                <a:gd name="connsiteY18" fmla="*/ 1210495 h 6714824"/>
                <a:gd name="connsiteX19" fmla="*/ 600636 w 3173506"/>
                <a:gd name="connsiteY19" fmla="*/ 1273248 h 6714824"/>
                <a:gd name="connsiteX20" fmla="*/ 591671 w 3173506"/>
                <a:gd name="connsiteY20" fmla="*/ 1461506 h 6714824"/>
                <a:gd name="connsiteX21" fmla="*/ 582706 w 3173506"/>
                <a:gd name="connsiteY21" fmla="*/ 1578048 h 6714824"/>
                <a:gd name="connsiteX22" fmla="*/ 627530 w 3173506"/>
                <a:gd name="connsiteY22" fmla="*/ 1613906 h 6714824"/>
                <a:gd name="connsiteX23" fmla="*/ 627530 w 3173506"/>
                <a:gd name="connsiteY23" fmla="*/ 1613906 h 6714824"/>
                <a:gd name="connsiteX24" fmla="*/ 663389 w 3173506"/>
                <a:gd name="connsiteY24" fmla="*/ 1757342 h 6714824"/>
                <a:gd name="connsiteX25" fmla="*/ 663389 w 3173506"/>
                <a:gd name="connsiteY25" fmla="*/ 1757342 h 6714824"/>
                <a:gd name="connsiteX26" fmla="*/ 636494 w 3173506"/>
                <a:gd name="connsiteY26" fmla="*/ 1873883 h 6714824"/>
                <a:gd name="connsiteX27" fmla="*/ 618565 w 3173506"/>
                <a:gd name="connsiteY27" fmla="*/ 1954565 h 6714824"/>
                <a:gd name="connsiteX28" fmla="*/ 663389 w 3173506"/>
                <a:gd name="connsiteY28" fmla="*/ 2026283 h 6714824"/>
                <a:gd name="connsiteX29" fmla="*/ 672353 w 3173506"/>
                <a:gd name="connsiteY29" fmla="*/ 2071106 h 6714824"/>
                <a:gd name="connsiteX30" fmla="*/ 681318 w 3173506"/>
                <a:gd name="connsiteY30" fmla="*/ 2106965 h 6714824"/>
                <a:gd name="connsiteX31" fmla="*/ 663389 w 3173506"/>
                <a:gd name="connsiteY31" fmla="*/ 2169718 h 6714824"/>
                <a:gd name="connsiteX32" fmla="*/ 636494 w 3173506"/>
                <a:gd name="connsiteY32" fmla="*/ 2205577 h 6714824"/>
                <a:gd name="connsiteX33" fmla="*/ 627530 w 3173506"/>
                <a:gd name="connsiteY33" fmla="*/ 2331083 h 6714824"/>
                <a:gd name="connsiteX34" fmla="*/ 573741 w 3173506"/>
                <a:gd name="connsiteY34" fmla="*/ 2331083 h 6714824"/>
                <a:gd name="connsiteX35" fmla="*/ 609600 w 3173506"/>
                <a:gd name="connsiteY35" fmla="*/ 2474518 h 6714824"/>
                <a:gd name="connsiteX36" fmla="*/ 609600 w 3173506"/>
                <a:gd name="connsiteY36" fmla="*/ 2528306 h 6714824"/>
                <a:gd name="connsiteX37" fmla="*/ 564777 w 3173506"/>
                <a:gd name="connsiteY37" fmla="*/ 2573130 h 6714824"/>
                <a:gd name="connsiteX38" fmla="*/ 582706 w 3173506"/>
                <a:gd name="connsiteY38" fmla="*/ 2617954 h 6714824"/>
                <a:gd name="connsiteX39" fmla="*/ 493059 w 3173506"/>
                <a:gd name="connsiteY39" fmla="*/ 2689671 h 6714824"/>
                <a:gd name="connsiteX40" fmla="*/ 439271 w 3173506"/>
                <a:gd name="connsiteY40" fmla="*/ 2743459 h 6714824"/>
                <a:gd name="connsiteX41" fmla="*/ 376518 w 3173506"/>
                <a:gd name="connsiteY41" fmla="*/ 2806212 h 6714824"/>
                <a:gd name="connsiteX42" fmla="*/ 259977 w 3173506"/>
                <a:gd name="connsiteY42" fmla="*/ 2824142 h 6714824"/>
                <a:gd name="connsiteX43" fmla="*/ 233083 w 3173506"/>
                <a:gd name="connsiteY43" fmla="*/ 2922754 h 6714824"/>
                <a:gd name="connsiteX44" fmla="*/ 233083 w 3173506"/>
                <a:gd name="connsiteY44" fmla="*/ 2976542 h 6714824"/>
                <a:gd name="connsiteX45" fmla="*/ 206189 w 3173506"/>
                <a:gd name="connsiteY45" fmla="*/ 3048259 h 6714824"/>
                <a:gd name="connsiteX46" fmla="*/ 98612 w 3173506"/>
                <a:gd name="connsiteY46" fmla="*/ 3048259 h 6714824"/>
                <a:gd name="connsiteX47" fmla="*/ 0 w 3173506"/>
                <a:gd name="connsiteY47" fmla="*/ 3146871 h 6714824"/>
                <a:gd name="connsiteX48" fmla="*/ 17930 w 3173506"/>
                <a:gd name="connsiteY48" fmla="*/ 3272377 h 6714824"/>
                <a:gd name="connsiteX49" fmla="*/ 8965 w 3173506"/>
                <a:gd name="connsiteY49" fmla="*/ 3362024 h 6714824"/>
                <a:gd name="connsiteX50" fmla="*/ 8965 w 3173506"/>
                <a:gd name="connsiteY50" fmla="*/ 3424777 h 6714824"/>
                <a:gd name="connsiteX51" fmla="*/ 53789 w 3173506"/>
                <a:gd name="connsiteY51" fmla="*/ 3460636 h 6714824"/>
                <a:gd name="connsiteX52" fmla="*/ 53789 w 3173506"/>
                <a:gd name="connsiteY52" fmla="*/ 3460636 h 6714824"/>
                <a:gd name="connsiteX53" fmla="*/ 44824 w 3173506"/>
                <a:gd name="connsiteY53" fmla="*/ 3514424 h 6714824"/>
                <a:gd name="connsiteX54" fmla="*/ 107577 w 3173506"/>
                <a:gd name="connsiteY54" fmla="*/ 3639930 h 6714824"/>
                <a:gd name="connsiteX55" fmla="*/ 161365 w 3173506"/>
                <a:gd name="connsiteY55" fmla="*/ 3747506 h 6714824"/>
                <a:gd name="connsiteX56" fmla="*/ 206189 w 3173506"/>
                <a:gd name="connsiteY56" fmla="*/ 3881977 h 6714824"/>
                <a:gd name="connsiteX57" fmla="*/ 215153 w 3173506"/>
                <a:gd name="connsiteY57" fmla="*/ 3962659 h 6714824"/>
                <a:gd name="connsiteX58" fmla="*/ 385483 w 3173506"/>
                <a:gd name="connsiteY58" fmla="*/ 4043342 h 6714824"/>
                <a:gd name="connsiteX59" fmla="*/ 466165 w 3173506"/>
                <a:gd name="connsiteY59" fmla="*/ 4070236 h 6714824"/>
                <a:gd name="connsiteX60" fmla="*/ 448236 w 3173506"/>
                <a:gd name="connsiteY60" fmla="*/ 4106095 h 6714824"/>
                <a:gd name="connsiteX61" fmla="*/ 609600 w 3173506"/>
                <a:gd name="connsiteY61" fmla="*/ 4285389 h 6714824"/>
                <a:gd name="connsiteX62" fmla="*/ 636494 w 3173506"/>
                <a:gd name="connsiteY62" fmla="*/ 4339177 h 6714824"/>
                <a:gd name="connsiteX63" fmla="*/ 654424 w 3173506"/>
                <a:gd name="connsiteY63" fmla="*/ 4545365 h 6714824"/>
                <a:gd name="connsiteX64" fmla="*/ 654424 w 3173506"/>
                <a:gd name="connsiteY64" fmla="*/ 4643977 h 6714824"/>
                <a:gd name="connsiteX65" fmla="*/ 1219200 w 3173506"/>
                <a:gd name="connsiteY65" fmla="*/ 5002565 h 6714824"/>
                <a:gd name="connsiteX66" fmla="*/ 1595718 w 3173506"/>
                <a:gd name="connsiteY66" fmla="*/ 6714824 h 6714824"/>
                <a:gd name="connsiteX67" fmla="*/ 1828800 w 3173506"/>
                <a:gd name="connsiteY67" fmla="*/ 6598283 h 6714824"/>
                <a:gd name="connsiteX68" fmla="*/ 1909483 w 3173506"/>
                <a:gd name="connsiteY68" fmla="*/ 6580354 h 6714824"/>
                <a:gd name="connsiteX69" fmla="*/ 2061883 w 3173506"/>
                <a:gd name="connsiteY69" fmla="*/ 6329342 h 6714824"/>
                <a:gd name="connsiteX70" fmla="*/ 2178424 w 3173506"/>
                <a:gd name="connsiteY70" fmla="*/ 6096259 h 6714824"/>
                <a:gd name="connsiteX71" fmla="*/ 2160494 w 3173506"/>
                <a:gd name="connsiteY71" fmla="*/ 5997648 h 6714824"/>
                <a:gd name="connsiteX72" fmla="*/ 2169459 w 3173506"/>
                <a:gd name="connsiteY72" fmla="*/ 5899036 h 6714824"/>
                <a:gd name="connsiteX73" fmla="*/ 2043953 w 3173506"/>
                <a:gd name="connsiteY73" fmla="*/ 5558377 h 6714824"/>
                <a:gd name="connsiteX74" fmla="*/ 2043953 w 3173506"/>
                <a:gd name="connsiteY74" fmla="*/ 5558377 h 6714824"/>
                <a:gd name="connsiteX75" fmla="*/ 2151530 w 3173506"/>
                <a:gd name="connsiteY75" fmla="*/ 5370118 h 6714824"/>
                <a:gd name="connsiteX76" fmla="*/ 2366683 w 3173506"/>
                <a:gd name="connsiteY76" fmla="*/ 5298401 h 6714824"/>
                <a:gd name="connsiteX77" fmla="*/ 2438400 w 3173506"/>
                <a:gd name="connsiteY77" fmla="*/ 5199789 h 6714824"/>
                <a:gd name="connsiteX78" fmla="*/ 2438400 w 3173506"/>
                <a:gd name="connsiteY78" fmla="*/ 5110142 h 6714824"/>
                <a:gd name="connsiteX79" fmla="*/ 2501153 w 3173506"/>
                <a:gd name="connsiteY79" fmla="*/ 5119106 h 6714824"/>
                <a:gd name="connsiteX80" fmla="*/ 2572871 w 3173506"/>
                <a:gd name="connsiteY80" fmla="*/ 5083248 h 6714824"/>
                <a:gd name="connsiteX81" fmla="*/ 2599765 w 3173506"/>
                <a:gd name="connsiteY81" fmla="*/ 4984636 h 6714824"/>
                <a:gd name="connsiteX82" fmla="*/ 2832847 w 3173506"/>
                <a:gd name="connsiteY82" fmla="*/ 4859130 h 6714824"/>
                <a:gd name="connsiteX83" fmla="*/ 3155577 w 3173506"/>
                <a:gd name="connsiteY83" fmla="*/ 4715695 h 6714824"/>
                <a:gd name="connsiteX84" fmla="*/ 3173506 w 3173506"/>
                <a:gd name="connsiteY84" fmla="*/ 4581224 h 6714824"/>
                <a:gd name="connsiteX85" fmla="*/ 3101789 w 3173506"/>
                <a:gd name="connsiteY85" fmla="*/ 4509506 h 6714824"/>
                <a:gd name="connsiteX86" fmla="*/ 3101789 w 3173506"/>
                <a:gd name="connsiteY86" fmla="*/ 4348142 h 6714824"/>
                <a:gd name="connsiteX87" fmla="*/ 3110753 w 3173506"/>
                <a:gd name="connsiteY87" fmla="*/ 4249530 h 6714824"/>
                <a:gd name="connsiteX88" fmla="*/ 3137647 w 3173506"/>
                <a:gd name="connsiteY88" fmla="*/ 4150918 h 6714824"/>
                <a:gd name="connsiteX89" fmla="*/ 3137647 w 3173506"/>
                <a:gd name="connsiteY89" fmla="*/ 4115059 h 6714824"/>
                <a:gd name="connsiteX90" fmla="*/ 3048000 w 3173506"/>
                <a:gd name="connsiteY90" fmla="*/ 4088165 h 6714824"/>
                <a:gd name="connsiteX91" fmla="*/ 2994212 w 3173506"/>
                <a:gd name="connsiteY91" fmla="*/ 4034377 h 6714824"/>
                <a:gd name="connsiteX92" fmla="*/ 2904565 w 3173506"/>
                <a:gd name="connsiteY92" fmla="*/ 3953695 h 6714824"/>
                <a:gd name="connsiteX93" fmla="*/ 2814918 w 3173506"/>
                <a:gd name="connsiteY93" fmla="*/ 3953695 h 6714824"/>
                <a:gd name="connsiteX94" fmla="*/ 2841812 w 3173506"/>
                <a:gd name="connsiteY94" fmla="*/ 3837154 h 6714824"/>
                <a:gd name="connsiteX95" fmla="*/ 2832847 w 3173506"/>
                <a:gd name="connsiteY95" fmla="*/ 3729577 h 6714824"/>
                <a:gd name="connsiteX96" fmla="*/ 2805953 w 3173506"/>
                <a:gd name="connsiteY96" fmla="*/ 3684754 h 6714824"/>
                <a:gd name="connsiteX97" fmla="*/ 2814918 w 3173506"/>
                <a:gd name="connsiteY97" fmla="*/ 3648895 h 6714824"/>
                <a:gd name="connsiteX98" fmla="*/ 2770094 w 3173506"/>
                <a:gd name="connsiteY98" fmla="*/ 3577177 h 6714824"/>
                <a:gd name="connsiteX99" fmla="*/ 2707341 w 3173506"/>
                <a:gd name="connsiteY99" fmla="*/ 3577177 h 6714824"/>
                <a:gd name="connsiteX100" fmla="*/ 2671483 w 3173506"/>
                <a:gd name="connsiteY100" fmla="*/ 3622001 h 6714824"/>
                <a:gd name="connsiteX101" fmla="*/ 2653553 w 3173506"/>
                <a:gd name="connsiteY101" fmla="*/ 3666824 h 6714824"/>
                <a:gd name="connsiteX102" fmla="*/ 2599765 w 3173506"/>
                <a:gd name="connsiteY102" fmla="*/ 3693718 h 6714824"/>
                <a:gd name="connsiteX103" fmla="*/ 2599765 w 3173506"/>
                <a:gd name="connsiteY103" fmla="*/ 3693718 h 6714824"/>
                <a:gd name="connsiteX104" fmla="*/ 2492189 w 3173506"/>
                <a:gd name="connsiteY104" fmla="*/ 3648895 h 6714824"/>
                <a:gd name="connsiteX105" fmla="*/ 2528047 w 3173506"/>
                <a:gd name="connsiteY105" fmla="*/ 3595106 h 6714824"/>
                <a:gd name="connsiteX106" fmla="*/ 2537012 w 3173506"/>
                <a:gd name="connsiteY106" fmla="*/ 3532354 h 6714824"/>
                <a:gd name="connsiteX107" fmla="*/ 2519083 w 3173506"/>
                <a:gd name="connsiteY107" fmla="*/ 3496495 h 6714824"/>
                <a:gd name="connsiteX108" fmla="*/ 2438400 w 3173506"/>
                <a:gd name="connsiteY108" fmla="*/ 3523389 h 6714824"/>
                <a:gd name="connsiteX109" fmla="*/ 2402541 w 3173506"/>
                <a:gd name="connsiteY109" fmla="*/ 3523389 h 6714824"/>
                <a:gd name="connsiteX110" fmla="*/ 2402541 w 3173506"/>
                <a:gd name="connsiteY110" fmla="*/ 3523389 h 6714824"/>
                <a:gd name="connsiteX111" fmla="*/ 2187389 w 3173506"/>
                <a:gd name="connsiteY111" fmla="*/ 3478565 h 6714824"/>
                <a:gd name="connsiteX112" fmla="*/ 1963271 w 3173506"/>
                <a:gd name="connsiteY112" fmla="*/ 3209624 h 6714824"/>
                <a:gd name="connsiteX113" fmla="*/ 2008094 w 3173506"/>
                <a:gd name="connsiteY113" fmla="*/ 3066189 h 6714824"/>
                <a:gd name="connsiteX114" fmla="*/ 2017059 w 3173506"/>
                <a:gd name="connsiteY114" fmla="*/ 3012401 h 6714824"/>
                <a:gd name="connsiteX115" fmla="*/ 2026024 w 3173506"/>
                <a:gd name="connsiteY115" fmla="*/ 2949648 h 6714824"/>
                <a:gd name="connsiteX116" fmla="*/ 2277036 w 3173506"/>
                <a:gd name="connsiteY116" fmla="*/ 2797248 h 6714824"/>
                <a:gd name="connsiteX117" fmla="*/ 2438400 w 3173506"/>
                <a:gd name="connsiteY117" fmla="*/ 2680706 h 6714824"/>
                <a:gd name="connsiteX118" fmla="*/ 2590800 w 3173506"/>
                <a:gd name="connsiteY118" fmla="*/ 2519342 h 6714824"/>
                <a:gd name="connsiteX119" fmla="*/ 2653553 w 3173506"/>
                <a:gd name="connsiteY119" fmla="*/ 2384871 h 6714824"/>
                <a:gd name="connsiteX120" fmla="*/ 2689412 w 3173506"/>
                <a:gd name="connsiteY120" fmla="*/ 2295224 h 6714824"/>
                <a:gd name="connsiteX121" fmla="*/ 2734236 w 3173506"/>
                <a:gd name="connsiteY121" fmla="*/ 2250401 h 6714824"/>
                <a:gd name="connsiteX122" fmla="*/ 2832847 w 3173506"/>
                <a:gd name="connsiteY122" fmla="*/ 2071106 h 6714824"/>
                <a:gd name="connsiteX123" fmla="*/ 2796989 w 3173506"/>
                <a:gd name="connsiteY123" fmla="*/ 1981459 h 6714824"/>
                <a:gd name="connsiteX124" fmla="*/ 2779059 w 3173506"/>
                <a:gd name="connsiteY124" fmla="*/ 1918706 h 6714824"/>
                <a:gd name="connsiteX125" fmla="*/ 2779059 w 3173506"/>
                <a:gd name="connsiteY125" fmla="*/ 1784236 h 6714824"/>
                <a:gd name="connsiteX126" fmla="*/ 2770094 w 3173506"/>
                <a:gd name="connsiteY126" fmla="*/ 1694589 h 6714824"/>
                <a:gd name="connsiteX127" fmla="*/ 2698377 w 3173506"/>
                <a:gd name="connsiteY127" fmla="*/ 1649765 h 6714824"/>
                <a:gd name="connsiteX128" fmla="*/ 2626659 w 3173506"/>
                <a:gd name="connsiteY128" fmla="*/ 1604942 h 6714824"/>
                <a:gd name="connsiteX129" fmla="*/ 2581836 w 3173506"/>
                <a:gd name="connsiteY129" fmla="*/ 1569083 h 6714824"/>
                <a:gd name="connsiteX130" fmla="*/ 2590800 w 3173506"/>
                <a:gd name="connsiteY130" fmla="*/ 1524259 h 6714824"/>
                <a:gd name="connsiteX131" fmla="*/ 2510118 w 3173506"/>
                <a:gd name="connsiteY131" fmla="*/ 1524259 h 6714824"/>
                <a:gd name="connsiteX132" fmla="*/ 2474259 w 3173506"/>
                <a:gd name="connsiteY132" fmla="*/ 1479436 h 6714824"/>
                <a:gd name="connsiteX133" fmla="*/ 2411506 w 3173506"/>
                <a:gd name="connsiteY133" fmla="*/ 1380824 h 6714824"/>
                <a:gd name="connsiteX134" fmla="*/ 2339789 w 3173506"/>
                <a:gd name="connsiteY134" fmla="*/ 1353930 h 6714824"/>
                <a:gd name="connsiteX135" fmla="*/ 2303930 w 3173506"/>
                <a:gd name="connsiteY135" fmla="*/ 1264283 h 6714824"/>
                <a:gd name="connsiteX136" fmla="*/ 2330824 w 3173506"/>
                <a:gd name="connsiteY136" fmla="*/ 1174636 h 6714824"/>
                <a:gd name="connsiteX137" fmla="*/ 2321859 w 3173506"/>
                <a:gd name="connsiteY137" fmla="*/ 1040165 h 6714824"/>
                <a:gd name="connsiteX138" fmla="*/ 2393577 w 3173506"/>
                <a:gd name="connsiteY138" fmla="*/ 968448 h 6714824"/>
                <a:gd name="connsiteX139" fmla="*/ 2492189 w 3173506"/>
                <a:gd name="connsiteY139" fmla="*/ 896730 h 6714824"/>
                <a:gd name="connsiteX140" fmla="*/ 2545977 w 3173506"/>
                <a:gd name="connsiteY140" fmla="*/ 869836 h 6714824"/>
                <a:gd name="connsiteX141" fmla="*/ 2599765 w 3173506"/>
                <a:gd name="connsiteY141" fmla="*/ 869836 h 6714824"/>
                <a:gd name="connsiteX142" fmla="*/ 2626659 w 3173506"/>
                <a:gd name="connsiteY142" fmla="*/ 771224 h 6714824"/>
                <a:gd name="connsiteX143" fmla="*/ 2707341 w 3173506"/>
                <a:gd name="connsiteY143" fmla="*/ 645718 h 6714824"/>
                <a:gd name="connsiteX144" fmla="*/ 2770094 w 3173506"/>
                <a:gd name="connsiteY144" fmla="*/ 520212 h 6714824"/>
                <a:gd name="connsiteX145" fmla="*/ 2823883 w 3173506"/>
                <a:gd name="connsiteY145" fmla="*/ 475389 h 6714824"/>
                <a:gd name="connsiteX146" fmla="*/ 2832847 w 3173506"/>
                <a:gd name="connsiteY146" fmla="*/ 385742 h 6714824"/>
                <a:gd name="connsiteX147" fmla="*/ 2797885 w 3173506"/>
                <a:gd name="connsiteY147" fmla="*/ 309991 h 6714824"/>
                <a:gd name="connsiteX148" fmla="*/ 2833968 w 3173506"/>
                <a:gd name="connsiteY148" fmla="*/ 254185 h 6714824"/>
                <a:gd name="connsiteX149" fmla="*/ 2801695 w 3173506"/>
                <a:gd name="connsiteY149" fmla="*/ 180451 h 6714824"/>
                <a:gd name="connsiteX150" fmla="*/ 2714065 w 3173506"/>
                <a:gd name="connsiteY150" fmla="*/ 222360 h 6714824"/>
                <a:gd name="connsiteX151" fmla="*/ 2680447 w 3173506"/>
                <a:gd name="connsiteY151" fmla="*/ 287130 h 6714824"/>
                <a:gd name="connsiteX152" fmla="*/ 2626659 w 3173506"/>
                <a:gd name="connsiteY152" fmla="*/ 358848 h 6714824"/>
                <a:gd name="connsiteX153" fmla="*/ 2554941 w 3173506"/>
                <a:gd name="connsiteY153" fmla="*/ 421601 h 6714824"/>
                <a:gd name="connsiteX154" fmla="*/ 2402541 w 3173506"/>
                <a:gd name="connsiteY154" fmla="*/ 475389 h 6714824"/>
                <a:gd name="connsiteX155" fmla="*/ 2375647 w 3173506"/>
                <a:gd name="connsiteY155" fmla="*/ 565036 h 6714824"/>
                <a:gd name="connsiteX156" fmla="*/ 2268071 w 3173506"/>
                <a:gd name="connsiteY156" fmla="*/ 636754 h 6714824"/>
                <a:gd name="connsiteX157" fmla="*/ 2187389 w 3173506"/>
                <a:gd name="connsiteY157" fmla="*/ 565036 h 6714824"/>
                <a:gd name="connsiteX158" fmla="*/ 2187389 w 3173506"/>
                <a:gd name="connsiteY158" fmla="*/ 475389 h 6714824"/>
                <a:gd name="connsiteX159" fmla="*/ 2223247 w 3173506"/>
                <a:gd name="connsiteY159" fmla="*/ 403671 h 6714824"/>
                <a:gd name="connsiteX160" fmla="*/ 2205318 w 3173506"/>
                <a:gd name="connsiteY160" fmla="*/ 358848 h 6714824"/>
                <a:gd name="connsiteX161" fmla="*/ 2110740 w 3173506"/>
                <a:gd name="connsiteY161" fmla="*/ 376777 h 6714824"/>
                <a:gd name="connsiteX162" fmla="*/ 2129790 w 3173506"/>
                <a:gd name="connsiteY162" fmla="*/ 265615 h 6714824"/>
                <a:gd name="connsiteX163" fmla="*/ 2146375 w 3173506"/>
                <a:gd name="connsiteY163" fmla="*/ 218551 h 6714824"/>
                <a:gd name="connsiteX164" fmla="*/ 2188285 w 3173506"/>
                <a:gd name="connsiteY164" fmla="*/ 127111 h 6714824"/>
                <a:gd name="connsiteX165" fmla="*/ 2112085 w 3173506"/>
                <a:gd name="connsiteY165" fmla="*/ 85201 h 6714824"/>
                <a:gd name="connsiteX166" fmla="*/ 1506295 w 3173506"/>
                <a:gd name="connsiteY166" fmla="*/ 1381 h 6714824"/>
                <a:gd name="connsiteX167" fmla="*/ 1449145 w 3173506"/>
                <a:gd name="connsiteY167" fmla="*/ 31861 h 6714824"/>
                <a:gd name="connsiteX168" fmla="*/ 1334845 w 3173506"/>
                <a:gd name="connsiteY168" fmla="*/ 50911 h 6714824"/>
                <a:gd name="connsiteX169" fmla="*/ 1239595 w 3173506"/>
                <a:gd name="connsiteY169" fmla="*/ 115681 h 6714824"/>
                <a:gd name="connsiteX170" fmla="*/ 1190065 w 3173506"/>
                <a:gd name="connsiteY170" fmla="*/ 165211 h 6714824"/>
                <a:gd name="connsiteX171" fmla="*/ 1125295 w 3173506"/>
                <a:gd name="connsiteY171" fmla="*/ 222361 h 6714824"/>
                <a:gd name="connsiteX172" fmla="*/ 1084730 w 3173506"/>
                <a:gd name="connsiteY172" fmla="*/ 278165 h 6714824"/>
                <a:gd name="connsiteX173" fmla="*/ 1066800 w 3173506"/>
                <a:gd name="connsiteY173" fmla="*/ 340918 h 6714824"/>
                <a:gd name="connsiteX174" fmla="*/ 878541 w 3173506"/>
                <a:gd name="connsiteY174" fmla="*/ 385742 h 6714824"/>
                <a:gd name="connsiteX0" fmla="*/ 878541 w 3173506"/>
                <a:gd name="connsiteY0" fmla="*/ 384473 h 6713555"/>
                <a:gd name="connsiteX1" fmla="*/ 887506 w 3173506"/>
                <a:gd name="connsiteY1" fmla="*/ 456190 h 6713555"/>
                <a:gd name="connsiteX2" fmla="*/ 905436 w 3173506"/>
                <a:gd name="connsiteY2" fmla="*/ 492049 h 6713555"/>
                <a:gd name="connsiteX3" fmla="*/ 869577 w 3173506"/>
                <a:gd name="connsiteY3" fmla="*/ 536873 h 6713555"/>
                <a:gd name="connsiteX4" fmla="*/ 824753 w 3173506"/>
                <a:gd name="connsiteY4" fmla="*/ 536873 h 6713555"/>
                <a:gd name="connsiteX5" fmla="*/ 797859 w 3173506"/>
                <a:gd name="connsiteY5" fmla="*/ 536873 h 6713555"/>
                <a:gd name="connsiteX6" fmla="*/ 753036 w 3173506"/>
                <a:gd name="connsiteY6" fmla="*/ 563767 h 6713555"/>
                <a:gd name="connsiteX7" fmla="*/ 753036 w 3173506"/>
                <a:gd name="connsiteY7" fmla="*/ 617555 h 6713555"/>
                <a:gd name="connsiteX8" fmla="*/ 726141 w 3173506"/>
                <a:gd name="connsiteY8" fmla="*/ 698237 h 6713555"/>
                <a:gd name="connsiteX9" fmla="*/ 654424 w 3173506"/>
                <a:gd name="connsiteY9" fmla="*/ 734096 h 6713555"/>
                <a:gd name="connsiteX10" fmla="*/ 600636 w 3173506"/>
                <a:gd name="connsiteY10" fmla="*/ 778920 h 6713555"/>
                <a:gd name="connsiteX11" fmla="*/ 510989 w 3173506"/>
                <a:gd name="connsiteY11" fmla="*/ 823743 h 6713555"/>
                <a:gd name="connsiteX12" fmla="*/ 519953 w 3173506"/>
                <a:gd name="connsiteY12" fmla="*/ 859602 h 6713555"/>
                <a:gd name="connsiteX13" fmla="*/ 699247 w 3173506"/>
                <a:gd name="connsiteY13" fmla="*/ 904426 h 6713555"/>
                <a:gd name="connsiteX14" fmla="*/ 663389 w 3173506"/>
                <a:gd name="connsiteY14" fmla="*/ 1038896 h 6713555"/>
                <a:gd name="connsiteX15" fmla="*/ 636494 w 3173506"/>
                <a:gd name="connsiteY15" fmla="*/ 1101649 h 6713555"/>
                <a:gd name="connsiteX16" fmla="*/ 609600 w 3173506"/>
                <a:gd name="connsiteY16" fmla="*/ 1119579 h 6713555"/>
                <a:gd name="connsiteX17" fmla="*/ 618565 w 3173506"/>
                <a:gd name="connsiteY17" fmla="*/ 1146473 h 6713555"/>
                <a:gd name="connsiteX18" fmla="*/ 636494 w 3173506"/>
                <a:gd name="connsiteY18" fmla="*/ 1209226 h 6713555"/>
                <a:gd name="connsiteX19" fmla="*/ 600636 w 3173506"/>
                <a:gd name="connsiteY19" fmla="*/ 1271979 h 6713555"/>
                <a:gd name="connsiteX20" fmla="*/ 591671 w 3173506"/>
                <a:gd name="connsiteY20" fmla="*/ 1460237 h 6713555"/>
                <a:gd name="connsiteX21" fmla="*/ 582706 w 3173506"/>
                <a:gd name="connsiteY21" fmla="*/ 1576779 h 6713555"/>
                <a:gd name="connsiteX22" fmla="*/ 627530 w 3173506"/>
                <a:gd name="connsiteY22" fmla="*/ 1612637 h 6713555"/>
                <a:gd name="connsiteX23" fmla="*/ 627530 w 3173506"/>
                <a:gd name="connsiteY23" fmla="*/ 1612637 h 6713555"/>
                <a:gd name="connsiteX24" fmla="*/ 663389 w 3173506"/>
                <a:gd name="connsiteY24" fmla="*/ 1756073 h 6713555"/>
                <a:gd name="connsiteX25" fmla="*/ 663389 w 3173506"/>
                <a:gd name="connsiteY25" fmla="*/ 1756073 h 6713555"/>
                <a:gd name="connsiteX26" fmla="*/ 636494 w 3173506"/>
                <a:gd name="connsiteY26" fmla="*/ 1872614 h 6713555"/>
                <a:gd name="connsiteX27" fmla="*/ 618565 w 3173506"/>
                <a:gd name="connsiteY27" fmla="*/ 1953296 h 6713555"/>
                <a:gd name="connsiteX28" fmla="*/ 663389 w 3173506"/>
                <a:gd name="connsiteY28" fmla="*/ 2025014 h 6713555"/>
                <a:gd name="connsiteX29" fmla="*/ 672353 w 3173506"/>
                <a:gd name="connsiteY29" fmla="*/ 2069837 h 6713555"/>
                <a:gd name="connsiteX30" fmla="*/ 681318 w 3173506"/>
                <a:gd name="connsiteY30" fmla="*/ 2105696 h 6713555"/>
                <a:gd name="connsiteX31" fmla="*/ 663389 w 3173506"/>
                <a:gd name="connsiteY31" fmla="*/ 2168449 h 6713555"/>
                <a:gd name="connsiteX32" fmla="*/ 636494 w 3173506"/>
                <a:gd name="connsiteY32" fmla="*/ 2204308 h 6713555"/>
                <a:gd name="connsiteX33" fmla="*/ 627530 w 3173506"/>
                <a:gd name="connsiteY33" fmla="*/ 2329814 h 6713555"/>
                <a:gd name="connsiteX34" fmla="*/ 573741 w 3173506"/>
                <a:gd name="connsiteY34" fmla="*/ 2329814 h 6713555"/>
                <a:gd name="connsiteX35" fmla="*/ 609600 w 3173506"/>
                <a:gd name="connsiteY35" fmla="*/ 2473249 h 6713555"/>
                <a:gd name="connsiteX36" fmla="*/ 609600 w 3173506"/>
                <a:gd name="connsiteY36" fmla="*/ 2527037 h 6713555"/>
                <a:gd name="connsiteX37" fmla="*/ 564777 w 3173506"/>
                <a:gd name="connsiteY37" fmla="*/ 2571861 h 6713555"/>
                <a:gd name="connsiteX38" fmla="*/ 582706 w 3173506"/>
                <a:gd name="connsiteY38" fmla="*/ 2616685 h 6713555"/>
                <a:gd name="connsiteX39" fmla="*/ 493059 w 3173506"/>
                <a:gd name="connsiteY39" fmla="*/ 2688402 h 6713555"/>
                <a:gd name="connsiteX40" fmla="*/ 439271 w 3173506"/>
                <a:gd name="connsiteY40" fmla="*/ 2742190 h 6713555"/>
                <a:gd name="connsiteX41" fmla="*/ 376518 w 3173506"/>
                <a:gd name="connsiteY41" fmla="*/ 2804943 h 6713555"/>
                <a:gd name="connsiteX42" fmla="*/ 259977 w 3173506"/>
                <a:gd name="connsiteY42" fmla="*/ 2822873 h 6713555"/>
                <a:gd name="connsiteX43" fmla="*/ 233083 w 3173506"/>
                <a:gd name="connsiteY43" fmla="*/ 2921485 h 6713555"/>
                <a:gd name="connsiteX44" fmla="*/ 233083 w 3173506"/>
                <a:gd name="connsiteY44" fmla="*/ 2975273 h 6713555"/>
                <a:gd name="connsiteX45" fmla="*/ 206189 w 3173506"/>
                <a:gd name="connsiteY45" fmla="*/ 3046990 h 6713555"/>
                <a:gd name="connsiteX46" fmla="*/ 98612 w 3173506"/>
                <a:gd name="connsiteY46" fmla="*/ 3046990 h 6713555"/>
                <a:gd name="connsiteX47" fmla="*/ 0 w 3173506"/>
                <a:gd name="connsiteY47" fmla="*/ 3145602 h 6713555"/>
                <a:gd name="connsiteX48" fmla="*/ 17930 w 3173506"/>
                <a:gd name="connsiteY48" fmla="*/ 3271108 h 6713555"/>
                <a:gd name="connsiteX49" fmla="*/ 8965 w 3173506"/>
                <a:gd name="connsiteY49" fmla="*/ 3360755 h 6713555"/>
                <a:gd name="connsiteX50" fmla="*/ 8965 w 3173506"/>
                <a:gd name="connsiteY50" fmla="*/ 3423508 h 6713555"/>
                <a:gd name="connsiteX51" fmla="*/ 53789 w 3173506"/>
                <a:gd name="connsiteY51" fmla="*/ 3459367 h 6713555"/>
                <a:gd name="connsiteX52" fmla="*/ 53789 w 3173506"/>
                <a:gd name="connsiteY52" fmla="*/ 3459367 h 6713555"/>
                <a:gd name="connsiteX53" fmla="*/ 44824 w 3173506"/>
                <a:gd name="connsiteY53" fmla="*/ 3513155 h 6713555"/>
                <a:gd name="connsiteX54" fmla="*/ 107577 w 3173506"/>
                <a:gd name="connsiteY54" fmla="*/ 3638661 h 6713555"/>
                <a:gd name="connsiteX55" fmla="*/ 161365 w 3173506"/>
                <a:gd name="connsiteY55" fmla="*/ 3746237 h 6713555"/>
                <a:gd name="connsiteX56" fmla="*/ 206189 w 3173506"/>
                <a:gd name="connsiteY56" fmla="*/ 3880708 h 6713555"/>
                <a:gd name="connsiteX57" fmla="*/ 215153 w 3173506"/>
                <a:gd name="connsiteY57" fmla="*/ 3961390 h 6713555"/>
                <a:gd name="connsiteX58" fmla="*/ 385483 w 3173506"/>
                <a:gd name="connsiteY58" fmla="*/ 4042073 h 6713555"/>
                <a:gd name="connsiteX59" fmla="*/ 466165 w 3173506"/>
                <a:gd name="connsiteY59" fmla="*/ 4068967 h 6713555"/>
                <a:gd name="connsiteX60" fmla="*/ 448236 w 3173506"/>
                <a:gd name="connsiteY60" fmla="*/ 4104826 h 6713555"/>
                <a:gd name="connsiteX61" fmla="*/ 609600 w 3173506"/>
                <a:gd name="connsiteY61" fmla="*/ 4284120 h 6713555"/>
                <a:gd name="connsiteX62" fmla="*/ 636494 w 3173506"/>
                <a:gd name="connsiteY62" fmla="*/ 4337908 h 6713555"/>
                <a:gd name="connsiteX63" fmla="*/ 654424 w 3173506"/>
                <a:gd name="connsiteY63" fmla="*/ 4544096 h 6713555"/>
                <a:gd name="connsiteX64" fmla="*/ 654424 w 3173506"/>
                <a:gd name="connsiteY64" fmla="*/ 4642708 h 6713555"/>
                <a:gd name="connsiteX65" fmla="*/ 1219200 w 3173506"/>
                <a:gd name="connsiteY65" fmla="*/ 5001296 h 6713555"/>
                <a:gd name="connsiteX66" fmla="*/ 1595718 w 3173506"/>
                <a:gd name="connsiteY66" fmla="*/ 6713555 h 6713555"/>
                <a:gd name="connsiteX67" fmla="*/ 1828800 w 3173506"/>
                <a:gd name="connsiteY67" fmla="*/ 6597014 h 6713555"/>
                <a:gd name="connsiteX68" fmla="*/ 1909483 w 3173506"/>
                <a:gd name="connsiteY68" fmla="*/ 6579085 h 6713555"/>
                <a:gd name="connsiteX69" fmla="*/ 2061883 w 3173506"/>
                <a:gd name="connsiteY69" fmla="*/ 6328073 h 6713555"/>
                <a:gd name="connsiteX70" fmla="*/ 2178424 w 3173506"/>
                <a:gd name="connsiteY70" fmla="*/ 6094990 h 6713555"/>
                <a:gd name="connsiteX71" fmla="*/ 2160494 w 3173506"/>
                <a:gd name="connsiteY71" fmla="*/ 5996379 h 6713555"/>
                <a:gd name="connsiteX72" fmla="*/ 2169459 w 3173506"/>
                <a:gd name="connsiteY72" fmla="*/ 5897767 h 6713555"/>
                <a:gd name="connsiteX73" fmla="*/ 2043953 w 3173506"/>
                <a:gd name="connsiteY73" fmla="*/ 5557108 h 6713555"/>
                <a:gd name="connsiteX74" fmla="*/ 2043953 w 3173506"/>
                <a:gd name="connsiteY74" fmla="*/ 5557108 h 6713555"/>
                <a:gd name="connsiteX75" fmla="*/ 2151530 w 3173506"/>
                <a:gd name="connsiteY75" fmla="*/ 5368849 h 6713555"/>
                <a:gd name="connsiteX76" fmla="*/ 2366683 w 3173506"/>
                <a:gd name="connsiteY76" fmla="*/ 5297132 h 6713555"/>
                <a:gd name="connsiteX77" fmla="*/ 2438400 w 3173506"/>
                <a:gd name="connsiteY77" fmla="*/ 5198520 h 6713555"/>
                <a:gd name="connsiteX78" fmla="*/ 2438400 w 3173506"/>
                <a:gd name="connsiteY78" fmla="*/ 5108873 h 6713555"/>
                <a:gd name="connsiteX79" fmla="*/ 2501153 w 3173506"/>
                <a:gd name="connsiteY79" fmla="*/ 5117837 h 6713555"/>
                <a:gd name="connsiteX80" fmla="*/ 2572871 w 3173506"/>
                <a:gd name="connsiteY80" fmla="*/ 5081979 h 6713555"/>
                <a:gd name="connsiteX81" fmla="*/ 2599765 w 3173506"/>
                <a:gd name="connsiteY81" fmla="*/ 4983367 h 6713555"/>
                <a:gd name="connsiteX82" fmla="*/ 2832847 w 3173506"/>
                <a:gd name="connsiteY82" fmla="*/ 4857861 h 6713555"/>
                <a:gd name="connsiteX83" fmla="*/ 3155577 w 3173506"/>
                <a:gd name="connsiteY83" fmla="*/ 4714426 h 6713555"/>
                <a:gd name="connsiteX84" fmla="*/ 3173506 w 3173506"/>
                <a:gd name="connsiteY84" fmla="*/ 4579955 h 6713555"/>
                <a:gd name="connsiteX85" fmla="*/ 3101789 w 3173506"/>
                <a:gd name="connsiteY85" fmla="*/ 4508237 h 6713555"/>
                <a:gd name="connsiteX86" fmla="*/ 3101789 w 3173506"/>
                <a:gd name="connsiteY86" fmla="*/ 4346873 h 6713555"/>
                <a:gd name="connsiteX87" fmla="*/ 3110753 w 3173506"/>
                <a:gd name="connsiteY87" fmla="*/ 4248261 h 6713555"/>
                <a:gd name="connsiteX88" fmla="*/ 3137647 w 3173506"/>
                <a:gd name="connsiteY88" fmla="*/ 4149649 h 6713555"/>
                <a:gd name="connsiteX89" fmla="*/ 3137647 w 3173506"/>
                <a:gd name="connsiteY89" fmla="*/ 4113790 h 6713555"/>
                <a:gd name="connsiteX90" fmla="*/ 3048000 w 3173506"/>
                <a:gd name="connsiteY90" fmla="*/ 4086896 h 6713555"/>
                <a:gd name="connsiteX91" fmla="*/ 2994212 w 3173506"/>
                <a:gd name="connsiteY91" fmla="*/ 4033108 h 6713555"/>
                <a:gd name="connsiteX92" fmla="*/ 2904565 w 3173506"/>
                <a:gd name="connsiteY92" fmla="*/ 3952426 h 6713555"/>
                <a:gd name="connsiteX93" fmla="*/ 2814918 w 3173506"/>
                <a:gd name="connsiteY93" fmla="*/ 3952426 h 6713555"/>
                <a:gd name="connsiteX94" fmla="*/ 2841812 w 3173506"/>
                <a:gd name="connsiteY94" fmla="*/ 3835885 h 6713555"/>
                <a:gd name="connsiteX95" fmla="*/ 2832847 w 3173506"/>
                <a:gd name="connsiteY95" fmla="*/ 3728308 h 6713555"/>
                <a:gd name="connsiteX96" fmla="*/ 2805953 w 3173506"/>
                <a:gd name="connsiteY96" fmla="*/ 3683485 h 6713555"/>
                <a:gd name="connsiteX97" fmla="*/ 2814918 w 3173506"/>
                <a:gd name="connsiteY97" fmla="*/ 3647626 h 6713555"/>
                <a:gd name="connsiteX98" fmla="*/ 2770094 w 3173506"/>
                <a:gd name="connsiteY98" fmla="*/ 3575908 h 6713555"/>
                <a:gd name="connsiteX99" fmla="*/ 2707341 w 3173506"/>
                <a:gd name="connsiteY99" fmla="*/ 3575908 h 6713555"/>
                <a:gd name="connsiteX100" fmla="*/ 2671483 w 3173506"/>
                <a:gd name="connsiteY100" fmla="*/ 3620732 h 6713555"/>
                <a:gd name="connsiteX101" fmla="*/ 2653553 w 3173506"/>
                <a:gd name="connsiteY101" fmla="*/ 3665555 h 6713555"/>
                <a:gd name="connsiteX102" fmla="*/ 2599765 w 3173506"/>
                <a:gd name="connsiteY102" fmla="*/ 3692449 h 6713555"/>
                <a:gd name="connsiteX103" fmla="*/ 2599765 w 3173506"/>
                <a:gd name="connsiteY103" fmla="*/ 3692449 h 6713555"/>
                <a:gd name="connsiteX104" fmla="*/ 2492189 w 3173506"/>
                <a:gd name="connsiteY104" fmla="*/ 3647626 h 6713555"/>
                <a:gd name="connsiteX105" fmla="*/ 2528047 w 3173506"/>
                <a:gd name="connsiteY105" fmla="*/ 3593837 h 6713555"/>
                <a:gd name="connsiteX106" fmla="*/ 2537012 w 3173506"/>
                <a:gd name="connsiteY106" fmla="*/ 3531085 h 6713555"/>
                <a:gd name="connsiteX107" fmla="*/ 2519083 w 3173506"/>
                <a:gd name="connsiteY107" fmla="*/ 3495226 h 6713555"/>
                <a:gd name="connsiteX108" fmla="*/ 2438400 w 3173506"/>
                <a:gd name="connsiteY108" fmla="*/ 3522120 h 6713555"/>
                <a:gd name="connsiteX109" fmla="*/ 2402541 w 3173506"/>
                <a:gd name="connsiteY109" fmla="*/ 3522120 h 6713555"/>
                <a:gd name="connsiteX110" fmla="*/ 2402541 w 3173506"/>
                <a:gd name="connsiteY110" fmla="*/ 3522120 h 6713555"/>
                <a:gd name="connsiteX111" fmla="*/ 2187389 w 3173506"/>
                <a:gd name="connsiteY111" fmla="*/ 3477296 h 6713555"/>
                <a:gd name="connsiteX112" fmla="*/ 1963271 w 3173506"/>
                <a:gd name="connsiteY112" fmla="*/ 3208355 h 6713555"/>
                <a:gd name="connsiteX113" fmla="*/ 2008094 w 3173506"/>
                <a:gd name="connsiteY113" fmla="*/ 3064920 h 6713555"/>
                <a:gd name="connsiteX114" fmla="*/ 2017059 w 3173506"/>
                <a:gd name="connsiteY114" fmla="*/ 3011132 h 6713555"/>
                <a:gd name="connsiteX115" fmla="*/ 2026024 w 3173506"/>
                <a:gd name="connsiteY115" fmla="*/ 2948379 h 6713555"/>
                <a:gd name="connsiteX116" fmla="*/ 2277036 w 3173506"/>
                <a:gd name="connsiteY116" fmla="*/ 2795979 h 6713555"/>
                <a:gd name="connsiteX117" fmla="*/ 2438400 w 3173506"/>
                <a:gd name="connsiteY117" fmla="*/ 2679437 h 6713555"/>
                <a:gd name="connsiteX118" fmla="*/ 2590800 w 3173506"/>
                <a:gd name="connsiteY118" fmla="*/ 2518073 h 6713555"/>
                <a:gd name="connsiteX119" fmla="*/ 2653553 w 3173506"/>
                <a:gd name="connsiteY119" fmla="*/ 2383602 h 6713555"/>
                <a:gd name="connsiteX120" fmla="*/ 2689412 w 3173506"/>
                <a:gd name="connsiteY120" fmla="*/ 2293955 h 6713555"/>
                <a:gd name="connsiteX121" fmla="*/ 2734236 w 3173506"/>
                <a:gd name="connsiteY121" fmla="*/ 2249132 h 6713555"/>
                <a:gd name="connsiteX122" fmla="*/ 2832847 w 3173506"/>
                <a:gd name="connsiteY122" fmla="*/ 2069837 h 6713555"/>
                <a:gd name="connsiteX123" fmla="*/ 2796989 w 3173506"/>
                <a:gd name="connsiteY123" fmla="*/ 1980190 h 6713555"/>
                <a:gd name="connsiteX124" fmla="*/ 2779059 w 3173506"/>
                <a:gd name="connsiteY124" fmla="*/ 1917437 h 6713555"/>
                <a:gd name="connsiteX125" fmla="*/ 2779059 w 3173506"/>
                <a:gd name="connsiteY125" fmla="*/ 1782967 h 6713555"/>
                <a:gd name="connsiteX126" fmla="*/ 2770094 w 3173506"/>
                <a:gd name="connsiteY126" fmla="*/ 1693320 h 6713555"/>
                <a:gd name="connsiteX127" fmla="*/ 2698377 w 3173506"/>
                <a:gd name="connsiteY127" fmla="*/ 1648496 h 6713555"/>
                <a:gd name="connsiteX128" fmla="*/ 2626659 w 3173506"/>
                <a:gd name="connsiteY128" fmla="*/ 1603673 h 6713555"/>
                <a:gd name="connsiteX129" fmla="*/ 2581836 w 3173506"/>
                <a:gd name="connsiteY129" fmla="*/ 1567814 h 6713555"/>
                <a:gd name="connsiteX130" fmla="*/ 2590800 w 3173506"/>
                <a:gd name="connsiteY130" fmla="*/ 1522990 h 6713555"/>
                <a:gd name="connsiteX131" fmla="*/ 2510118 w 3173506"/>
                <a:gd name="connsiteY131" fmla="*/ 1522990 h 6713555"/>
                <a:gd name="connsiteX132" fmla="*/ 2474259 w 3173506"/>
                <a:gd name="connsiteY132" fmla="*/ 1478167 h 6713555"/>
                <a:gd name="connsiteX133" fmla="*/ 2411506 w 3173506"/>
                <a:gd name="connsiteY133" fmla="*/ 1379555 h 6713555"/>
                <a:gd name="connsiteX134" fmla="*/ 2339789 w 3173506"/>
                <a:gd name="connsiteY134" fmla="*/ 1352661 h 6713555"/>
                <a:gd name="connsiteX135" fmla="*/ 2303930 w 3173506"/>
                <a:gd name="connsiteY135" fmla="*/ 1263014 h 6713555"/>
                <a:gd name="connsiteX136" fmla="*/ 2330824 w 3173506"/>
                <a:gd name="connsiteY136" fmla="*/ 1173367 h 6713555"/>
                <a:gd name="connsiteX137" fmla="*/ 2321859 w 3173506"/>
                <a:gd name="connsiteY137" fmla="*/ 1038896 h 6713555"/>
                <a:gd name="connsiteX138" fmla="*/ 2393577 w 3173506"/>
                <a:gd name="connsiteY138" fmla="*/ 967179 h 6713555"/>
                <a:gd name="connsiteX139" fmla="*/ 2492189 w 3173506"/>
                <a:gd name="connsiteY139" fmla="*/ 895461 h 6713555"/>
                <a:gd name="connsiteX140" fmla="*/ 2545977 w 3173506"/>
                <a:gd name="connsiteY140" fmla="*/ 868567 h 6713555"/>
                <a:gd name="connsiteX141" fmla="*/ 2599765 w 3173506"/>
                <a:gd name="connsiteY141" fmla="*/ 868567 h 6713555"/>
                <a:gd name="connsiteX142" fmla="*/ 2626659 w 3173506"/>
                <a:gd name="connsiteY142" fmla="*/ 769955 h 6713555"/>
                <a:gd name="connsiteX143" fmla="*/ 2707341 w 3173506"/>
                <a:gd name="connsiteY143" fmla="*/ 644449 h 6713555"/>
                <a:gd name="connsiteX144" fmla="*/ 2770094 w 3173506"/>
                <a:gd name="connsiteY144" fmla="*/ 518943 h 6713555"/>
                <a:gd name="connsiteX145" fmla="*/ 2823883 w 3173506"/>
                <a:gd name="connsiteY145" fmla="*/ 474120 h 6713555"/>
                <a:gd name="connsiteX146" fmla="*/ 2832847 w 3173506"/>
                <a:gd name="connsiteY146" fmla="*/ 384473 h 6713555"/>
                <a:gd name="connsiteX147" fmla="*/ 2797885 w 3173506"/>
                <a:gd name="connsiteY147" fmla="*/ 308722 h 6713555"/>
                <a:gd name="connsiteX148" fmla="*/ 2833968 w 3173506"/>
                <a:gd name="connsiteY148" fmla="*/ 252916 h 6713555"/>
                <a:gd name="connsiteX149" fmla="*/ 2801695 w 3173506"/>
                <a:gd name="connsiteY149" fmla="*/ 179182 h 6713555"/>
                <a:gd name="connsiteX150" fmla="*/ 2714065 w 3173506"/>
                <a:gd name="connsiteY150" fmla="*/ 221091 h 6713555"/>
                <a:gd name="connsiteX151" fmla="*/ 2680447 w 3173506"/>
                <a:gd name="connsiteY151" fmla="*/ 285861 h 6713555"/>
                <a:gd name="connsiteX152" fmla="*/ 2626659 w 3173506"/>
                <a:gd name="connsiteY152" fmla="*/ 357579 h 6713555"/>
                <a:gd name="connsiteX153" fmla="*/ 2554941 w 3173506"/>
                <a:gd name="connsiteY153" fmla="*/ 420332 h 6713555"/>
                <a:gd name="connsiteX154" fmla="*/ 2402541 w 3173506"/>
                <a:gd name="connsiteY154" fmla="*/ 474120 h 6713555"/>
                <a:gd name="connsiteX155" fmla="*/ 2375647 w 3173506"/>
                <a:gd name="connsiteY155" fmla="*/ 563767 h 6713555"/>
                <a:gd name="connsiteX156" fmla="*/ 2268071 w 3173506"/>
                <a:gd name="connsiteY156" fmla="*/ 635485 h 6713555"/>
                <a:gd name="connsiteX157" fmla="*/ 2187389 w 3173506"/>
                <a:gd name="connsiteY157" fmla="*/ 563767 h 6713555"/>
                <a:gd name="connsiteX158" fmla="*/ 2187389 w 3173506"/>
                <a:gd name="connsiteY158" fmla="*/ 474120 h 6713555"/>
                <a:gd name="connsiteX159" fmla="*/ 2223247 w 3173506"/>
                <a:gd name="connsiteY159" fmla="*/ 402402 h 6713555"/>
                <a:gd name="connsiteX160" fmla="*/ 2205318 w 3173506"/>
                <a:gd name="connsiteY160" fmla="*/ 357579 h 6713555"/>
                <a:gd name="connsiteX161" fmla="*/ 2110740 w 3173506"/>
                <a:gd name="connsiteY161" fmla="*/ 375508 h 6713555"/>
                <a:gd name="connsiteX162" fmla="*/ 2129790 w 3173506"/>
                <a:gd name="connsiteY162" fmla="*/ 264346 h 6713555"/>
                <a:gd name="connsiteX163" fmla="*/ 2146375 w 3173506"/>
                <a:gd name="connsiteY163" fmla="*/ 217282 h 6713555"/>
                <a:gd name="connsiteX164" fmla="*/ 2188285 w 3173506"/>
                <a:gd name="connsiteY164" fmla="*/ 125842 h 6713555"/>
                <a:gd name="connsiteX165" fmla="*/ 2112085 w 3173506"/>
                <a:gd name="connsiteY165" fmla="*/ 83932 h 6713555"/>
                <a:gd name="connsiteX166" fmla="*/ 1574875 w 3173506"/>
                <a:gd name="connsiteY166" fmla="*/ 76312 h 6713555"/>
                <a:gd name="connsiteX167" fmla="*/ 1506295 w 3173506"/>
                <a:gd name="connsiteY167" fmla="*/ 112 h 6713555"/>
                <a:gd name="connsiteX168" fmla="*/ 1449145 w 3173506"/>
                <a:gd name="connsiteY168" fmla="*/ 30592 h 6713555"/>
                <a:gd name="connsiteX169" fmla="*/ 1334845 w 3173506"/>
                <a:gd name="connsiteY169" fmla="*/ 49642 h 6713555"/>
                <a:gd name="connsiteX170" fmla="*/ 1239595 w 3173506"/>
                <a:gd name="connsiteY170" fmla="*/ 114412 h 6713555"/>
                <a:gd name="connsiteX171" fmla="*/ 1190065 w 3173506"/>
                <a:gd name="connsiteY171" fmla="*/ 163942 h 6713555"/>
                <a:gd name="connsiteX172" fmla="*/ 1125295 w 3173506"/>
                <a:gd name="connsiteY172" fmla="*/ 221092 h 6713555"/>
                <a:gd name="connsiteX173" fmla="*/ 1084730 w 3173506"/>
                <a:gd name="connsiteY173" fmla="*/ 276896 h 6713555"/>
                <a:gd name="connsiteX174" fmla="*/ 1066800 w 3173506"/>
                <a:gd name="connsiteY174" fmla="*/ 339649 h 6713555"/>
                <a:gd name="connsiteX175" fmla="*/ 878541 w 3173506"/>
                <a:gd name="connsiteY175" fmla="*/ 384473 h 6713555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666315 w 3173506"/>
                <a:gd name="connsiteY166" fmla="*/ 122031 h 6713554"/>
                <a:gd name="connsiteX167" fmla="*/ 1574875 w 3173506"/>
                <a:gd name="connsiteY167" fmla="*/ 76311 h 6713554"/>
                <a:gd name="connsiteX168" fmla="*/ 1506295 w 3173506"/>
                <a:gd name="connsiteY168" fmla="*/ 111 h 6713554"/>
                <a:gd name="connsiteX169" fmla="*/ 1449145 w 3173506"/>
                <a:gd name="connsiteY169" fmla="*/ 30591 h 6713554"/>
                <a:gd name="connsiteX170" fmla="*/ 1334845 w 3173506"/>
                <a:gd name="connsiteY170" fmla="*/ 49641 h 6713554"/>
                <a:gd name="connsiteX171" fmla="*/ 1239595 w 3173506"/>
                <a:gd name="connsiteY171" fmla="*/ 114411 h 6713554"/>
                <a:gd name="connsiteX172" fmla="*/ 1190065 w 3173506"/>
                <a:gd name="connsiteY172" fmla="*/ 163941 h 6713554"/>
                <a:gd name="connsiteX173" fmla="*/ 1125295 w 3173506"/>
                <a:gd name="connsiteY173" fmla="*/ 221091 h 6713554"/>
                <a:gd name="connsiteX174" fmla="*/ 1084730 w 3173506"/>
                <a:gd name="connsiteY174" fmla="*/ 276895 h 6713554"/>
                <a:gd name="connsiteX175" fmla="*/ 1066800 w 3173506"/>
                <a:gd name="connsiteY175" fmla="*/ 339648 h 6713554"/>
                <a:gd name="connsiteX176" fmla="*/ 878541 w 3173506"/>
                <a:gd name="connsiteY176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734895 w 3173506"/>
                <a:gd name="connsiteY166" fmla="*/ 144890 h 6713554"/>
                <a:gd name="connsiteX167" fmla="*/ 1666315 w 3173506"/>
                <a:gd name="connsiteY167" fmla="*/ 122031 h 6713554"/>
                <a:gd name="connsiteX168" fmla="*/ 1574875 w 3173506"/>
                <a:gd name="connsiteY168" fmla="*/ 76311 h 6713554"/>
                <a:gd name="connsiteX169" fmla="*/ 1506295 w 3173506"/>
                <a:gd name="connsiteY169" fmla="*/ 111 h 6713554"/>
                <a:gd name="connsiteX170" fmla="*/ 1449145 w 3173506"/>
                <a:gd name="connsiteY170" fmla="*/ 30591 h 6713554"/>
                <a:gd name="connsiteX171" fmla="*/ 1334845 w 3173506"/>
                <a:gd name="connsiteY171" fmla="*/ 49641 h 6713554"/>
                <a:gd name="connsiteX172" fmla="*/ 1239595 w 3173506"/>
                <a:gd name="connsiteY172" fmla="*/ 114411 h 6713554"/>
                <a:gd name="connsiteX173" fmla="*/ 1190065 w 3173506"/>
                <a:gd name="connsiteY173" fmla="*/ 163941 h 6713554"/>
                <a:gd name="connsiteX174" fmla="*/ 1125295 w 3173506"/>
                <a:gd name="connsiteY174" fmla="*/ 221091 h 6713554"/>
                <a:gd name="connsiteX175" fmla="*/ 1084730 w 3173506"/>
                <a:gd name="connsiteY175" fmla="*/ 276895 h 6713554"/>
                <a:gd name="connsiteX176" fmla="*/ 1066800 w 3173506"/>
                <a:gd name="connsiteY176" fmla="*/ 339648 h 6713554"/>
                <a:gd name="connsiteX177" fmla="*/ 878541 w 3173506"/>
                <a:gd name="connsiteY177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792045 w 3173506"/>
                <a:gd name="connsiteY166" fmla="*/ 87740 h 6713554"/>
                <a:gd name="connsiteX167" fmla="*/ 1734895 w 3173506"/>
                <a:gd name="connsiteY167" fmla="*/ 144890 h 6713554"/>
                <a:gd name="connsiteX168" fmla="*/ 1666315 w 3173506"/>
                <a:gd name="connsiteY168" fmla="*/ 122031 h 6713554"/>
                <a:gd name="connsiteX169" fmla="*/ 1574875 w 3173506"/>
                <a:gd name="connsiteY169" fmla="*/ 76311 h 6713554"/>
                <a:gd name="connsiteX170" fmla="*/ 1506295 w 3173506"/>
                <a:gd name="connsiteY170" fmla="*/ 111 h 6713554"/>
                <a:gd name="connsiteX171" fmla="*/ 1449145 w 3173506"/>
                <a:gd name="connsiteY171" fmla="*/ 30591 h 6713554"/>
                <a:gd name="connsiteX172" fmla="*/ 1334845 w 3173506"/>
                <a:gd name="connsiteY172" fmla="*/ 49641 h 6713554"/>
                <a:gd name="connsiteX173" fmla="*/ 1239595 w 3173506"/>
                <a:gd name="connsiteY173" fmla="*/ 114411 h 6713554"/>
                <a:gd name="connsiteX174" fmla="*/ 1190065 w 3173506"/>
                <a:gd name="connsiteY174" fmla="*/ 163941 h 6713554"/>
                <a:gd name="connsiteX175" fmla="*/ 1125295 w 3173506"/>
                <a:gd name="connsiteY175" fmla="*/ 221091 h 6713554"/>
                <a:gd name="connsiteX176" fmla="*/ 1084730 w 3173506"/>
                <a:gd name="connsiteY176" fmla="*/ 276895 h 6713554"/>
                <a:gd name="connsiteX177" fmla="*/ 1066800 w 3173506"/>
                <a:gd name="connsiteY177" fmla="*/ 339648 h 6713554"/>
                <a:gd name="connsiteX178" fmla="*/ 878541 w 3173506"/>
                <a:gd name="connsiteY178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887295 w 3173506"/>
                <a:gd name="connsiteY166" fmla="*/ 102980 h 6713554"/>
                <a:gd name="connsiteX167" fmla="*/ 1792045 w 3173506"/>
                <a:gd name="connsiteY167" fmla="*/ 87740 h 6713554"/>
                <a:gd name="connsiteX168" fmla="*/ 1734895 w 3173506"/>
                <a:gd name="connsiteY168" fmla="*/ 144890 h 6713554"/>
                <a:gd name="connsiteX169" fmla="*/ 1666315 w 3173506"/>
                <a:gd name="connsiteY169" fmla="*/ 122031 h 6713554"/>
                <a:gd name="connsiteX170" fmla="*/ 1574875 w 3173506"/>
                <a:gd name="connsiteY170" fmla="*/ 76311 h 6713554"/>
                <a:gd name="connsiteX171" fmla="*/ 1506295 w 3173506"/>
                <a:gd name="connsiteY171" fmla="*/ 111 h 6713554"/>
                <a:gd name="connsiteX172" fmla="*/ 1449145 w 3173506"/>
                <a:gd name="connsiteY172" fmla="*/ 30591 h 6713554"/>
                <a:gd name="connsiteX173" fmla="*/ 1334845 w 3173506"/>
                <a:gd name="connsiteY173" fmla="*/ 49641 h 6713554"/>
                <a:gd name="connsiteX174" fmla="*/ 1239595 w 3173506"/>
                <a:gd name="connsiteY174" fmla="*/ 114411 h 6713554"/>
                <a:gd name="connsiteX175" fmla="*/ 1190065 w 3173506"/>
                <a:gd name="connsiteY175" fmla="*/ 163941 h 6713554"/>
                <a:gd name="connsiteX176" fmla="*/ 1125295 w 3173506"/>
                <a:gd name="connsiteY176" fmla="*/ 221091 h 6713554"/>
                <a:gd name="connsiteX177" fmla="*/ 1084730 w 3173506"/>
                <a:gd name="connsiteY177" fmla="*/ 276895 h 6713554"/>
                <a:gd name="connsiteX178" fmla="*/ 1066800 w 3173506"/>
                <a:gd name="connsiteY178" fmla="*/ 339648 h 6713554"/>
                <a:gd name="connsiteX179" fmla="*/ 878541 w 3173506"/>
                <a:gd name="connsiteY179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887295 w 3173506"/>
                <a:gd name="connsiteY166" fmla="*/ 102980 h 6713554"/>
                <a:gd name="connsiteX167" fmla="*/ 1792045 w 3173506"/>
                <a:gd name="connsiteY167" fmla="*/ 87740 h 6713554"/>
                <a:gd name="connsiteX168" fmla="*/ 1734895 w 3173506"/>
                <a:gd name="connsiteY168" fmla="*/ 144890 h 6713554"/>
                <a:gd name="connsiteX169" fmla="*/ 1666315 w 3173506"/>
                <a:gd name="connsiteY169" fmla="*/ 122031 h 6713554"/>
                <a:gd name="connsiteX170" fmla="*/ 1574875 w 3173506"/>
                <a:gd name="connsiteY170" fmla="*/ 76311 h 6713554"/>
                <a:gd name="connsiteX171" fmla="*/ 1506295 w 3173506"/>
                <a:gd name="connsiteY171" fmla="*/ 111 h 6713554"/>
                <a:gd name="connsiteX172" fmla="*/ 1449145 w 3173506"/>
                <a:gd name="connsiteY172" fmla="*/ 30591 h 6713554"/>
                <a:gd name="connsiteX173" fmla="*/ 1334845 w 3173506"/>
                <a:gd name="connsiteY173" fmla="*/ 49641 h 6713554"/>
                <a:gd name="connsiteX174" fmla="*/ 1239595 w 3173506"/>
                <a:gd name="connsiteY174" fmla="*/ 114411 h 6713554"/>
                <a:gd name="connsiteX175" fmla="*/ 1190065 w 3173506"/>
                <a:gd name="connsiteY175" fmla="*/ 163941 h 6713554"/>
                <a:gd name="connsiteX176" fmla="*/ 1125295 w 3173506"/>
                <a:gd name="connsiteY176" fmla="*/ 221091 h 6713554"/>
                <a:gd name="connsiteX177" fmla="*/ 1084730 w 3173506"/>
                <a:gd name="connsiteY177" fmla="*/ 276895 h 6713554"/>
                <a:gd name="connsiteX178" fmla="*/ 1066800 w 3173506"/>
                <a:gd name="connsiteY178" fmla="*/ 339648 h 6713554"/>
                <a:gd name="connsiteX179" fmla="*/ 988135 w 3173506"/>
                <a:gd name="connsiteY179" fmla="*/ 384920 h 6713554"/>
                <a:gd name="connsiteX180" fmla="*/ 878541 w 3173506"/>
                <a:gd name="connsiteY180" fmla="*/ 384472 h 671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3173506" h="6713554">
                  <a:moveTo>
                    <a:pt x="878541" y="384472"/>
                  </a:moveTo>
                  <a:lnTo>
                    <a:pt x="887506" y="456189"/>
                  </a:lnTo>
                  <a:lnTo>
                    <a:pt x="905436" y="492048"/>
                  </a:lnTo>
                  <a:lnTo>
                    <a:pt x="869577" y="536872"/>
                  </a:lnTo>
                  <a:lnTo>
                    <a:pt x="824753" y="536872"/>
                  </a:lnTo>
                  <a:lnTo>
                    <a:pt x="797859" y="536872"/>
                  </a:lnTo>
                  <a:lnTo>
                    <a:pt x="753036" y="563766"/>
                  </a:lnTo>
                  <a:lnTo>
                    <a:pt x="753036" y="617554"/>
                  </a:lnTo>
                  <a:lnTo>
                    <a:pt x="726141" y="698236"/>
                  </a:lnTo>
                  <a:lnTo>
                    <a:pt x="654424" y="734095"/>
                  </a:lnTo>
                  <a:lnTo>
                    <a:pt x="600636" y="778919"/>
                  </a:lnTo>
                  <a:lnTo>
                    <a:pt x="510989" y="823742"/>
                  </a:lnTo>
                  <a:lnTo>
                    <a:pt x="519953" y="859601"/>
                  </a:lnTo>
                  <a:lnTo>
                    <a:pt x="699247" y="904425"/>
                  </a:lnTo>
                  <a:lnTo>
                    <a:pt x="663389" y="1038895"/>
                  </a:lnTo>
                  <a:lnTo>
                    <a:pt x="636494" y="1101648"/>
                  </a:lnTo>
                  <a:lnTo>
                    <a:pt x="609600" y="1119578"/>
                  </a:lnTo>
                  <a:lnTo>
                    <a:pt x="618565" y="1146472"/>
                  </a:lnTo>
                  <a:lnTo>
                    <a:pt x="636494" y="1209225"/>
                  </a:lnTo>
                  <a:lnTo>
                    <a:pt x="600636" y="1271978"/>
                  </a:lnTo>
                  <a:lnTo>
                    <a:pt x="591671" y="1460236"/>
                  </a:lnTo>
                  <a:lnTo>
                    <a:pt x="582706" y="1576778"/>
                  </a:lnTo>
                  <a:lnTo>
                    <a:pt x="627530" y="1612636"/>
                  </a:lnTo>
                  <a:lnTo>
                    <a:pt x="627530" y="1612636"/>
                  </a:lnTo>
                  <a:lnTo>
                    <a:pt x="663389" y="1756072"/>
                  </a:lnTo>
                  <a:lnTo>
                    <a:pt x="663389" y="1756072"/>
                  </a:lnTo>
                  <a:lnTo>
                    <a:pt x="636494" y="1872613"/>
                  </a:lnTo>
                  <a:lnTo>
                    <a:pt x="618565" y="1953295"/>
                  </a:lnTo>
                  <a:lnTo>
                    <a:pt x="663389" y="2025013"/>
                  </a:lnTo>
                  <a:lnTo>
                    <a:pt x="672353" y="2069836"/>
                  </a:lnTo>
                  <a:lnTo>
                    <a:pt x="681318" y="2105695"/>
                  </a:lnTo>
                  <a:lnTo>
                    <a:pt x="663389" y="2168448"/>
                  </a:lnTo>
                  <a:lnTo>
                    <a:pt x="636494" y="2204307"/>
                  </a:lnTo>
                  <a:lnTo>
                    <a:pt x="627530" y="2329813"/>
                  </a:lnTo>
                  <a:lnTo>
                    <a:pt x="573741" y="2329813"/>
                  </a:lnTo>
                  <a:lnTo>
                    <a:pt x="609600" y="2473248"/>
                  </a:lnTo>
                  <a:lnTo>
                    <a:pt x="609600" y="2527036"/>
                  </a:lnTo>
                  <a:lnTo>
                    <a:pt x="564777" y="2571860"/>
                  </a:lnTo>
                  <a:lnTo>
                    <a:pt x="582706" y="2616684"/>
                  </a:lnTo>
                  <a:lnTo>
                    <a:pt x="493059" y="2688401"/>
                  </a:lnTo>
                  <a:lnTo>
                    <a:pt x="439271" y="2742189"/>
                  </a:lnTo>
                  <a:lnTo>
                    <a:pt x="376518" y="2804942"/>
                  </a:lnTo>
                  <a:lnTo>
                    <a:pt x="259977" y="2822872"/>
                  </a:lnTo>
                  <a:lnTo>
                    <a:pt x="233083" y="2921484"/>
                  </a:lnTo>
                  <a:lnTo>
                    <a:pt x="233083" y="2975272"/>
                  </a:lnTo>
                  <a:lnTo>
                    <a:pt x="206189" y="3046989"/>
                  </a:lnTo>
                  <a:lnTo>
                    <a:pt x="98612" y="3046989"/>
                  </a:lnTo>
                  <a:lnTo>
                    <a:pt x="0" y="3145601"/>
                  </a:lnTo>
                  <a:lnTo>
                    <a:pt x="17930" y="3271107"/>
                  </a:lnTo>
                  <a:lnTo>
                    <a:pt x="8965" y="3360754"/>
                  </a:lnTo>
                  <a:lnTo>
                    <a:pt x="8965" y="3423507"/>
                  </a:lnTo>
                  <a:lnTo>
                    <a:pt x="53789" y="3459366"/>
                  </a:lnTo>
                  <a:lnTo>
                    <a:pt x="53789" y="3459366"/>
                  </a:lnTo>
                  <a:lnTo>
                    <a:pt x="44824" y="3513154"/>
                  </a:lnTo>
                  <a:lnTo>
                    <a:pt x="107577" y="3638660"/>
                  </a:lnTo>
                  <a:lnTo>
                    <a:pt x="161365" y="3746236"/>
                  </a:lnTo>
                  <a:lnTo>
                    <a:pt x="206189" y="3880707"/>
                  </a:lnTo>
                  <a:lnTo>
                    <a:pt x="215153" y="3961389"/>
                  </a:lnTo>
                  <a:lnTo>
                    <a:pt x="385483" y="4042072"/>
                  </a:lnTo>
                  <a:lnTo>
                    <a:pt x="466165" y="4068966"/>
                  </a:lnTo>
                  <a:lnTo>
                    <a:pt x="448236" y="4104825"/>
                  </a:lnTo>
                  <a:lnTo>
                    <a:pt x="609600" y="4284119"/>
                  </a:lnTo>
                  <a:lnTo>
                    <a:pt x="636494" y="4337907"/>
                  </a:lnTo>
                  <a:lnTo>
                    <a:pt x="654424" y="4544095"/>
                  </a:lnTo>
                  <a:lnTo>
                    <a:pt x="654424" y="4642707"/>
                  </a:lnTo>
                  <a:lnTo>
                    <a:pt x="1219200" y="5001295"/>
                  </a:lnTo>
                  <a:lnTo>
                    <a:pt x="1595718" y="6713554"/>
                  </a:lnTo>
                  <a:lnTo>
                    <a:pt x="1828800" y="6597013"/>
                  </a:lnTo>
                  <a:lnTo>
                    <a:pt x="1909483" y="6579084"/>
                  </a:lnTo>
                  <a:lnTo>
                    <a:pt x="2061883" y="6328072"/>
                  </a:lnTo>
                  <a:lnTo>
                    <a:pt x="2178424" y="6094989"/>
                  </a:lnTo>
                  <a:lnTo>
                    <a:pt x="2160494" y="5996378"/>
                  </a:lnTo>
                  <a:lnTo>
                    <a:pt x="2169459" y="5897766"/>
                  </a:lnTo>
                  <a:lnTo>
                    <a:pt x="2043953" y="5557107"/>
                  </a:lnTo>
                  <a:lnTo>
                    <a:pt x="2043953" y="5557107"/>
                  </a:lnTo>
                  <a:lnTo>
                    <a:pt x="2151530" y="5368848"/>
                  </a:lnTo>
                  <a:lnTo>
                    <a:pt x="2366683" y="5297131"/>
                  </a:lnTo>
                  <a:lnTo>
                    <a:pt x="2438400" y="5198519"/>
                  </a:lnTo>
                  <a:lnTo>
                    <a:pt x="2438400" y="5108872"/>
                  </a:lnTo>
                  <a:lnTo>
                    <a:pt x="2501153" y="5117836"/>
                  </a:lnTo>
                  <a:lnTo>
                    <a:pt x="2572871" y="5081978"/>
                  </a:lnTo>
                  <a:lnTo>
                    <a:pt x="2599765" y="4983366"/>
                  </a:lnTo>
                  <a:lnTo>
                    <a:pt x="2832847" y="4857860"/>
                  </a:lnTo>
                  <a:lnTo>
                    <a:pt x="3155577" y="4714425"/>
                  </a:lnTo>
                  <a:lnTo>
                    <a:pt x="3173506" y="4579954"/>
                  </a:lnTo>
                  <a:lnTo>
                    <a:pt x="3101789" y="4508236"/>
                  </a:lnTo>
                  <a:lnTo>
                    <a:pt x="3101789" y="4346872"/>
                  </a:lnTo>
                  <a:lnTo>
                    <a:pt x="3110753" y="4248260"/>
                  </a:lnTo>
                  <a:lnTo>
                    <a:pt x="3137647" y="4149648"/>
                  </a:lnTo>
                  <a:lnTo>
                    <a:pt x="3137647" y="4113789"/>
                  </a:lnTo>
                  <a:lnTo>
                    <a:pt x="3048000" y="4086895"/>
                  </a:lnTo>
                  <a:lnTo>
                    <a:pt x="2994212" y="4033107"/>
                  </a:lnTo>
                  <a:lnTo>
                    <a:pt x="2904565" y="3952425"/>
                  </a:lnTo>
                  <a:lnTo>
                    <a:pt x="2814918" y="3952425"/>
                  </a:lnTo>
                  <a:lnTo>
                    <a:pt x="2841812" y="3835884"/>
                  </a:lnTo>
                  <a:lnTo>
                    <a:pt x="2832847" y="3728307"/>
                  </a:lnTo>
                  <a:lnTo>
                    <a:pt x="2805953" y="3683484"/>
                  </a:lnTo>
                  <a:lnTo>
                    <a:pt x="2814918" y="3647625"/>
                  </a:lnTo>
                  <a:lnTo>
                    <a:pt x="2770094" y="3575907"/>
                  </a:lnTo>
                  <a:lnTo>
                    <a:pt x="2707341" y="3575907"/>
                  </a:lnTo>
                  <a:lnTo>
                    <a:pt x="2671483" y="3620731"/>
                  </a:lnTo>
                  <a:lnTo>
                    <a:pt x="2653553" y="3665554"/>
                  </a:lnTo>
                  <a:lnTo>
                    <a:pt x="2599765" y="3692448"/>
                  </a:lnTo>
                  <a:lnTo>
                    <a:pt x="2599765" y="3692448"/>
                  </a:lnTo>
                  <a:lnTo>
                    <a:pt x="2492189" y="3647625"/>
                  </a:lnTo>
                  <a:lnTo>
                    <a:pt x="2528047" y="3593836"/>
                  </a:lnTo>
                  <a:lnTo>
                    <a:pt x="2537012" y="3531084"/>
                  </a:lnTo>
                  <a:lnTo>
                    <a:pt x="2519083" y="3495225"/>
                  </a:lnTo>
                  <a:lnTo>
                    <a:pt x="2438400" y="3522119"/>
                  </a:lnTo>
                  <a:lnTo>
                    <a:pt x="2402541" y="3522119"/>
                  </a:lnTo>
                  <a:lnTo>
                    <a:pt x="2402541" y="3522119"/>
                  </a:lnTo>
                  <a:lnTo>
                    <a:pt x="2187389" y="3477295"/>
                  </a:lnTo>
                  <a:lnTo>
                    <a:pt x="1963271" y="3208354"/>
                  </a:lnTo>
                  <a:lnTo>
                    <a:pt x="2008094" y="3064919"/>
                  </a:lnTo>
                  <a:lnTo>
                    <a:pt x="2017059" y="3011131"/>
                  </a:lnTo>
                  <a:lnTo>
                    <a:pt x="2026024" y="2948378"/>
                  </a:lnTo>
                  <a:lnTo>
                    <a:pt x="2277036" y="2795978"/>
                  </a:lnTo>
                  <a:lnTo>
                    <a:pt x="2438400" y="2679436"/>
                  </a:lnTo>
                  <a:lnTo>
                    <a:pt x="2590800" y="2518072"/>
                  </a:lnTo>
                  <a:lnTo>
                    <a:pt x="2653553" y="2383601"/>
                  </a:lnTo>
                  <a:lnTo>
                    <a:pt x="2689412" y="2293954"/>
                  </a:lnTo>
                  <a:lnTo>
                    <a:pt x="2734236" y="2249131"/>
                  </a:lnTo>
                  <a:lnTo>
                    <a:pt x="2832847" y="2069836"/>
                  </a:lnTo>
                  <a:lnTo>
                    <a:pt x="2796989" y="1980189"/>
                  </a:lnTo>
                  <a:lnTo>
                    <a:pt x="2779059" y="1917436"/>
                  </a:lnTo>
                  <a:lnTo>
                    <a:pt x="2779059" y="1782966"/>
                  </a:lnTo>
                  <a:lnTo>
                    <a:pt x="2770094" y="1693319"/>
                  </a:lnTo>
                  <a:lnTo>
                    <a:pt x="2698377" y="1648495"/>
                  </a:lnTo>
                  <a:lnTo>
                    <a:pt x="2626659" y="1603672"/>
                  </a:lnTo>
                  <a:lnTo>
                    <a:pt x="2581836" y="1567813"/>
                  </a:lnTo>
                  <a:lnTo>
                    <a:pt x="2590800" y="1522989"/>
                  </a:lnTo>
                  <a:lnTo>
                    <a:pt x="2510118" y="1522989"/>
                  </a:lnTo>
                  <a:lnTo>
                    <a:pt x="2474259" y="1478166"/>
                  </a:lnTo>
                  <a:lnTo>
                    <a:pt x="2411506" y="1379554"/>
                  </a:lnTo>
                  <a:lnTo>
                    <a:pt x="2339789" y="1352660"/>
                  </a:lnTo>
                  <a:lnTo>
                    <a:pt x="2303930" y="1263013"/>
                  </a:lnTo>
                  <a:lnTo>
                    <a:pt x="2330824" y="1173366"/>
                  </a:lnTo>
                  <a:lnTo>
                    <a:pt x="2321859" y="1038895"/>
                  </a:lnTo>
                  <a:lnTo>
                    <a:pt x="2393577" y="967178"/>
                  </a:lnTo>
                  <a:lnTo>
                    <a:pt x="2492189" y="895460"/>
                  </a:lnTo>
                  <a:lnTo>
                    <a:pt x="2545977" y="868566"/>
                  </a:lnTo>
                  <a:lnTo>
                    <a:pt x="2599765" y="868566"/>
                  </a:lnTo>
                  <a:lnTo>
                    <a:pt x="2626659" y="769954"/>
                  </a:lnTo>
                  <a:lnTo>
                    <a:pt x="2707341" y="644448"/>
                  </a:lnTo>
                  <a:lnTo>
                    <a:pt x="2770094" y="518942"/>
                  </a:lnTo>
                  <a:lnTo>
                    <a:pt x="2823883" y="474119"/>
                  </a:lnTo>
                  <a:lnTo>
                    <a:pt x="2832847" y="384472"/>
                  </a:lnTo>
                  <a:cubicBezTo>
                    <a:pt x="2833594" y="356906"/>
                    <a:pt x="2797698" y="330647"/>
                    <a:pt x="2797885" y="308721"/>
                  </a:cubicBezTo>
                  <a:cubicBezTo>
                    <a:pt x="2798072" y="286795"/>
                    <a:pt x="2838413" y="274505"/>
                    <a:pt x="2833968" y="252915"/>
                  </a:cubicBezTo>
                  <a:cubicBezTo>
                    <a:pt x="2827506" y="226955"/>
                    <a:pt x="2821679" y="184485"/>
                    <a:pt x="2801695" y="179181"/>
                  </a:cubicBezTo>
                  <a:cubicBezTo>
                    <a:pt x="2781711" y="173877"/>
                    <a:pt x="2733003" y="211565"/>
                    <a:pt x="2714065" y="221090"/>
                  </a:cubicBezTo>
                  <a:cubicBezTo>
                    <a:pt x="2695127" y="230615"/>
                    <a:pt x="2701365" y="268192"/>
                    <a:pt x="2680447" y="285860"/>
                  </a:cubicBezTo>
                  <a:lnTo>
                    <a:pt x="2626659" y="357578"/>
                  </a:lnTo>
                  <a:lnTo>
                    <a:pt x="2554941" y="420331"/>
                  </a:lnTo>
                  <a:lnTo>
                    <a:pt x="2402541" y="474119"/>
                  </a:lnTo>
                  <a:lnTo>
                    <a:pt x="2375647" y="563766"/>
                  </a:lnTo>
                  <a:lnTo>
                    <a:pt x="2268071" y="635484"/>
                  </a:lnTo>
                  <a:lnTo>
                    <a:pt x="2187389" y="563766"/>
                  </a:lnTo>
                  <a:lnTo>
                    <a:pt x="2187389" y="474119"/>
                  </a:lnTo>
                  <a:lnTo>
                    <a:pt x="2223247" y="402401"/>
                  </a:lnTo>
                  <a:lnTo>
                    <a:pt x="2205318" y="357578"/>
                  </a:lnTo>
                  <a:lnTo>
                    <a:pt x="2110740" y="375507"/>
                  </a:lnTo>
                  <a:lnTo>
                    <a:pt x="2129790" y="264345"/>
                  </a:lnTo>
                  <a:cubicBezTo>
                    <a:pt x="2135729" y="237974"/>
                    <a:pt x="2158851" y="225125"/>
                    <a:pt x="2146375" y="217281"/>
                  </a:cubicBezTo>
                  <a:cubicBezTo>
                    <a:pt x="2133899" y="209437"/>
                    <a:pt x="2190825" y="141716"/>
                    <a:pt x="2188285" y="125841"/>
                  </a:cubicBezTo>
                  <a:cubicBezTo>
                    <a:pt x="2185745" y="109966"/>
                    <a:pt x="2157805" y="92186"/>
                    <a:pt x="2112085" y="83931"/>
                  </a:cubicBezTo>
                  <a:cubicBezTo>
                    <a:pt x="2066365" y="75676"/>
                    <a:pt x="1940635" y="102345"/>
                    <a:pt x="1887295" y="102980"/>
                  </a:cubicBezTo>
                  <a:cubicBezTo>
                    <a:pt x="1833955" y="103615"/>
                    <a:pt x="1821890" y="76310"/>
                    <a:pt x="1792045" y="87740"/>
                  </a:cubicBezTo>
                  <a:cubicBezTo>
                    <a:pt x="1762200" y="99170"/>
                    <a:pt x="1767915" y="144890"/>
                    <a:pt x="1734895" y="144890"/>
                  </a:cubicBezTo>
                  <a:cubicBezTo>
                    <a:pt x="1701875" y="144890"/>
                    <a:pt x="1697430" y="128381"/>
                    <a:pt x="1666315" y="122031"/>
                  </a:cubicBezTo>
                  <a:cubicBezTo>
                    <a:pt x="1635200" y="115681"/>
                    <a:pt x="1596465" y="89646"/>
                    <a:pt x="1574875" y="76311"/>
                  </a:cubicBezTo>
                  <a:cubicBezTo>
                    <a:pt x="1553285" y="62976"/>
                    <a:pt x="1527885" y="-3064"/>
                    <a:pt x="1506295" y="111"/>
                  </a:cubicBezTo>
                  <a:cubicBezTo>
                    <a:pt x="1484705" y="3286"/>
                    <a:pt x="1477720" y="28051"/>
                    <a:pt x="1449145" y="30591"/>
                  </a:cubicBezTo>
                  <a:cubicBezTo>
                    <a:pt x="1420570" y="33131"/>
                    <a:pt x="1366595" y="39481"/>
                    <a:pt x="1334845" y="49641"/>
                  </a:cubicBezTo>
                  <a:cubicBezTo>
                    <a:pt x="1303095" y="59801"/>
                    <a:pt x="1262455" y="104251"/>
                    <a:pt x="1239595" y="114411"/>
                  </a:cubicBezTo>
                  <a:cubicBezTo>
                    <a:pt x="1216735" y="124571"/>
                    <a:pt x="1211020" y="154416"/>
                    <a:pt x="1190065" y="163941"/>
                  </a:cubicBezTo>
                  <a:cubicBezTo>
                    <a:pt x="1169110" y="173466"/>
                    <a:pt x="1142851" y="211790"/>
                    <a:pt x="1125295" y="221091"/>
                  </a:cubicBezTo>
                  <a:lnTo>
                    <a:pt x="1084730" y="276895"/>
                  </a:lnTo>
                  <a:lnTo>
                    <a:pt x="1066800" y="339648"/>
                  </a:lnTo>
                  <a:cubicBezTo>
                    <a:pt x="1035498" y="348389"/>
                    <a:pt x="1019437" y="376179"/>
                    <a:pt x="988135" y="384920"/>
                  </a:cubicBezTo>
                  <a:lnTo>
                    <a:pt x="878541" y="38447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8F8F01ED-36D4-CB66-80D3-6C87ACD66549}"/>
                </a:ext>
              </a:extLst>
            </p:cNvPr>
            <p:cNvGrpSpPr/>
            <p:nvPr/>
          </p:nvGrpSpPr>
          <p:grpSpPr>
            <a:xfrm>
              <a:off x="1376904" y="1063898"/>
              <a:ext cx="5472674" cy="4887036"/>
              <a:chOff x="1376904" y="1063898"/>
              <a:chExt cx="5472674" cy="4887036"/>
            </a:xfrm>
          </p:grpSpPr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FD4312DD-0C17-4CD2-49B5-2B28108D0611}"/>
                  </a:ext>
                </a:extLst>
              </p:cNvPr>
              <p:cNvSpPr/>
              <p:nvPr/>
            </p:nvSpPr>
            <p:spPr>
              <a:xfrm>
                <a:off x="6545125" y="4567906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B941FF1D-3DDF-8CC5-75CC-2D6C33F3AAE5}"/>
                  </a:ext>
                </a:extLst>
              </p:cNvPr>
              <p:cNvSpPr txBox="1"/>
              <p:nvPr/>
            </p:nvSpPr>
            <p:spPr>
              <a:xfrm>
                <a:off x="6334973" y="4717379"/>
                <a:ext cx="514605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Tripoli</a:t>
                </a:r>
                <a:endParaRPr lang="nl-BE" sz="1100" b="1" dirty="0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A085B9F9-5086-56E3-783E-F61488ED0FE4}"/>
                  </a:ext>
                </a:extLst>
              </p:cNvPr>
              <p:cNvSpPr/>
              <p:nvPr/>
            </p:nvSpPr>
            <p:spPr>
              <a:xfrm>
                <a:off x="4701035" y="2007695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47D538B7-C77D-D400-6909-F87316D6235A}"/>
                  </a:ext>
                </a:extLst>
              </p:cNvPr>
              <p:cNvSpPr/>
              <p:nvPr/>
            </p:nvSpPr>
            <p:spPr>
              <a:xfrm>
                <a:off x="4385561" y="1132201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EC002262-54F2-BF70-C7FA-A3159B6136CE}"/>
                  </a:ext>
                </a:extLst>
              </p:cNvPr>
              <p:cNvSpPr txBox="1"/>
              <p:nvPr/>
            </p:nvSpPr>
            <p:spPr>
              <a:xfrm>
                <a:off x="3892080" y="1063898"/>
                <a:ext cx="455827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Tunis</a:t>
                </a:r>
                <a:endParaRPr lang="nl-BE" sz="1100" b="1" dirty="0"/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91E58C2C-DC13-EE7E-A086-5B079FA6CD49}"/>
                  </a:ext>
                </a:extLst>
              </p:cNvPr>
              <p:cNvSpPr txBox="1"/>
              <p:nvPr/>
            </p:nvSpPr>
            <p:spPr>
              <a:xfrm>
                <a:off x="1376904" y="1726131"/>
                <a:ext cx="766823" cy="309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Algerije</a:t>
                </a:r>
                <a:endParaRPr lang="nl-BE" sz="1600" b="1" dirty="0"/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F6D0FED7-CA53-5BF0-5736-6D4B82643567}"/>
                  </a:ext>
                </a:extLst>
              </p:cNvPr>
              <p:cNvSpPr txBox="1"/>
              <p:nvPr/>
            </p:nvSpPr>
            <p:spPr>
              <a:xfrm>
                <a:off x="5177584" y="5640990"/>
                <a:ext cx="535178" cy="309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Libië</a:t>
                </a:r>
                <a:endParaRPr lang="nl-BE" sz="1600" b="1" dirty="0"/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8581A29B-261D-3FB8-EC08-9CEC6BEB15CA}"/>
                  </a:ext>
                </a:extLst>
              </p:cNvPr>
              <p:cNvSpPr txBox="1"/>
              <p:nvPr/>
            </p:nvSpPr>
            <p:spPr>
              <a:xfrm>
                <a:off x="4479861" y="1726131"/>
                <a:ext cx="536647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Sousse</a:t>
                </a:r>
                <a:endParaRPr lang="nl-BE" sz="1100" b="1" dirty="0"/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A42F969A-E122-7637-B73F-757A9D61AF0B}"/>
                  </a:ext>
                </a:extLst>
              </p:cNvPr>
              <p:cNvSpPr txBox="1"/>
              <p:nvPr/>
            </p:nvSpPr>
            <p:spPr>
              <a:xfrm>
                <a:off x="3300503" y="3384380"/>
                <a:ext cx="83298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Tunesië</a:t>
                </a:r>
                <a:endParaRPr lang="nl-BE" sz="1600" b="1" dirty="0"/>
              </a:p>
            </p:txBody>
          </p:sp>
        </p:grp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CD12D74C-0412-455D-6F8A-57DCB85BA4D3}"/>
              </a:ext>
            </a:extLst>
          </p:cNvPr>
          <p:cNvSpPr txBox="1"/>
          <p:nvPr/>
        </p:nvSpPr>
        <p:spPr>
          <a:xfrm>
            <a:off x="59453" y="829156"/>
            <a:ext cx="5015516" cy="5126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1987 – </a:t>
            </a:r>
            <a:r>
              <a:rPr lang="nl-BE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Ahmed Rouissi</a:t>
            </a:r>
            <a:endParaRPr lang="nl-BE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“</a:t>
            </a:r>
            <a:r>
              <a:rPr lang="nl-BE" sz="1400" i="1" dirty="0">
                <a:solidFill>
                  <a:schemeClr val="bg1"/>
                </a:solidFill>
              </a:rPr>
              <a:t>Ahmed Rouissi Module</a:t>
            </a:r>
            <a:r>
              <a:rPr lang="nl-BE" sz="1400" dirty="0">
                <a:solidFill>
                  <a:schemeClr val="bg1"/>
                </a:solidFill>
              </a:rPr>
              <a:t>” (ARM), voorheen </a:t>
            </a:r>
            <a:r>
              <a:rPr lang="nl-BE" sz="1400" i="1" dirty="0">
                <a:solidFill>
                  <a:schemeClr val="bg1"/>
                </a:solidFill>
              </a:rPr>
              <a:t>Ansar al Sharia </a:t>
            </a:r>
            <a:r>
              <a:rPr lang="nl-BE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vlucht naar Libië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Leiden daar Tunesische jihadis op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Treden toe tot </a:t>
            </a:r>
            <a:r>
              <a:rPr lang="nl-BE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Daesh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0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oktober 2013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Eerste aanslag in Sousse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Maart 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Rouissi overlijdt in Libië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Aanslag Bardomuseum (Tunis), 22 doden, 40 gewonden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Wordt toegeschreven aan </a:t>
            </a:r>
            <a:r>
              <a:rPr lang="nl-BE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Juni 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Tweede aanslag in Sousse, 38 doden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Opgeëist door </a:t>
            </a:r>
            <a:r>
              <a:rPr lang="nl-BE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Daesh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 antiterreurwetgeving : herinvoering doodstraf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 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Aanslag presidentiële garde, 12 doden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Staatssecretaris voor Veiligheid ontslagen</a:t>
            </a:r>
          </a:p>
        </p:txBody>
      </p:sp>
      <p:pic>
        <p:nvPicPr>
          <p:cNvPr id="15362" name="Picture 2" descr="Le ministère de l’Intérieur tunisien confirme la mort du terroriste Ahmed Rouissi">
            <a:extLst>
              <a:ext uri="{FF2B5EF4-FFF2-40B4-BE49-F238E27FC236}">
                <a16:creationId xmlns:a16="http://schemas.microsoft.com/office/drawing/2014/main" id="{0A892127-10CC-D04E-82E5-A008F0D2F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98"/>
          <a:stretch/>
        </p:blipFill>
        <p:spPr bwMode="auto">
          <a:xfrm>
            <a:off x="5187717" y="3915508"/>
            <a:ext cx="2152153" cy="25062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9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A49E639-E4A6-4626-F239-E4BB5FDD6517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3F69A9E3-77E3-C4CE-BD6D-88C372A11104}"/>
              </a:ext>
            </a:extLst>
          </p:cNvPr>
          <p:cNvGrpSpPr/>
          <p:nvPr/>
        </p:nvGrpSpPr>
        <p:grpSpPr>
          <a:xfrm>
            <a:off x="5059326" y="288741"/>
            <a:ext cx="7020485" cy="6265769"/>
            <a:chOff x="-19050" y="619125"/>
            <a:chExt cx="7020485" cy="6265769"/>
          </a:xfrm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85ADFEA-1BF0-B4E5-EFE0-C17C0E76E894}"/>
                </a:ext>
              </a:extLst>
            </p:cNvPr>
            <p:cNvSpPr/>
            <p:nvPr/>
          </p:nvSpPr>
          <p:spPr>
            <a:xfrm>
              <a:off x="3980329" y="3532094"/>
              <a:ext cx="3021106" cy="3325906"/>
            </a:xfrm>
            <a:custGeom>
              <a:avLst/>
              <a:gdLst>
                <a:gd name="connsiteX0" fmla="*/ 3012142 w 3021106"/>
                <a:gd name="connsiteY0" fmla="*/ 1174377 h 3325906"/>
                <a:gd name="connsiteX1" fmla="*/ 3021106 w 3021106"/>
                <a:gd name="connsiteY1" fmla="*/ 3299012 h 3325906"/>
                <a:gd name="connsiteX2" fmla="*/ 3021106 w 3021106"/>
                <a:gd name="connsiteY2" fmla="*/ 3325906 h 3325906"/>
                <a:gd name="connsiteX3" fmla="*/ 0 w 3021106"/>
                <a:gd name="connsiteY3" fmla="*/ 3307977 h 3325906"/>
                <a:gd name="connsiteX4" fmla="*/ 80683 w 3021106"/>
                <a:gd name="connsiteY4" fmla="*/ 1075765 h 3325906"/>
                <a:gd name="connsiteX5" fmla="*/ 977153 w 3021106"/>
                <a:gd name="connsiteY5" fmla="*/ 0 h 3325906"/>
                <a:gd name="connsiteX6" fmla="*/ 2178424 w 3021106"/>
                <a:gd name="connsiteY6" fmla="*/ 286871 h 3325906"/>
                <a:gd name="connsiteX7" fmla="*/ 2277036 w 3021106"/>
                <a:gd name="connsiteY7" fmla="*/ 331694 h 3325906"/>
                <a:gd name="connsiteX8" fmla="*/ 3012142 w 3021106"/>
                <a:gd name="connsiteY8" fmla="*/ 1174377 h 332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1106" h="3325906">
                  <a:moveTo>
                    <a:pt x="3012142" y="1174377"/>
                  </a:moveTo>
                  <a:lnTo>
                    <a:pt x="3021106" y="3299012"/>
                  </a:lnTo>
                  <a:lnTo>
                    <a:pt x="3021106" y="3325906"/>
                  </a:lnTo>
                  <a:lnTo>
                    <a:pt x="0" y="3307977"/>
                  </a:lnTo>
                  <a:lnTo>
                    <a:pt x="80683" y="1075765"/>
                  </a:lnTo>
                  <a:lnTo>
                    <a:pt x="977153" y="0"/>
                  </a:lnTo>
                  <a:lnTo>
                    <a:pt x="2178424" y="286871"/>
                  </a:lnTo>
                  <a:lnTo>
                    <a:pt x="2277036" y="331694"/>
                  </a:lnTo>
                  <a:lnTo>
                    <a:pt x="3012142" y="117437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4582518F-6204-8A60-F9A3-F794F366D12A}"/>
                </a:ext>
              </a:extLst>
            </p:cNvPr>
            <p:cNvSpPr/>
            <p:nvPr/>
          </p:nvSpPr>
          <p:spPr>
            <a:xfrm>
              <a:off x="0" y="788894"/>
              <a:ext cx="3998259" cy="6096000"/>
            </a:xfrm>
            <a:custGeom>
              <a:avLst/>
              <a:gdLst>
                <a:gd name="connsiteX0" fmla="*/ 0 w 3998259"/>
                <a:gd name="connsiteY0" fmla="*/ 286871 h 6096000"/>
                <a:gd name="connsiteX1" fmla="*/ 0 w 3998259"/>
                <a:gd name="connsiteY1" fmla="*/ 6096000 h 6096000"/>
                <a:gd name="connsiteX2" fmla="*/ 3998259 w 3998259"/>
                <a:gd name="connsiteY2" fmla="*/ 6060141 h 6096000"/>
                <a:gd name="connsiteX3" fmla="*/ 3971365 w 3998259"/>
                <a:gd name="connsiteY3" fmla="*/ 2402541 h 6096000"/>
                <a:gd name="connsiteX4" fmla="*/ 3684494 w 3998259"/>
                <a:gd name="connsiteY4" fmla="*/ 116541 h 6096000"/>
                <a:gd name="connsiteX5" fmla="*/ 3254188 w 3998259"/>
                <a:gd name="connsiteY5" fmla="*/ 44824 h 6096000"/>
                <a:gd name="connsiteX6" fmla="*/ 1344706 w 3998259"/>
                <a:gd name="connsiteY6" fmla="*/ 0 h 6096000"/>
                <a:gd name="connsiteX7" fmla="*/ 215153 w 3998259"/>
                <a:gd name="connsiteY7" fmla="*/ 53788 h 6096000"/>
                <a:gd name="connsiteX8" fmla="*/ 0 w 3998259"/>
                <a:gd name="connsiteY8" fmla="*/ 286871 h 60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8259" h="6096000">
                  <a:moveTo>
                    <a:pt x="0" y="286871"/>
                  </a:moveTo>
                  <a:lnTo>
                    <a:pt x="0" y="6096000"/>
                  </a:lnTo>
                  <a:lnTo>
                    <a:pt x="3998259" y="6060141"/>
                  </a:lnTo>
                  <a:lnTo>
                    <a:pt x="3971365" y="2402541"/>
                  </a:lnTo>
                  <a:lnTo>
                    <a:pt x="3684494" y="116541"/>
                  </a:lnTo>
                  <a:lnTo>
                    <a:pt x="3254188" y="44824"/>
                  </a:lnTo>
                  <a:lnTo>
                    <a:pt x="1344706" y="0"/>
                  </a:lnTo>
                  <a:lnTo>
                    <a:pt x="215153" y="53788"/>
                  </a:lnTo>
                  <a:lnTo>
                    <a:pt x="0" y="28687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49345716-A672-9AD9-A339-98B89AC37CFE}"/>
                </a:ext>
              </a:extLst>
            </p:cNvPr>
            <p:cNvSpPr/>
            <p:nvPr/>
          </p:nvSpPr>
          <p:spPr>
            <a:xfrm>
              <a:off x="-19050" y="619125"/>
              <a:ext cx="7019925" cy="4114800"/>
            </a:xfrm>
            <a:custGeom>
              <a:avLst/>
              <a:gdLst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505325 w 7019925"/>
                <a:gd name="connsiteY40" fmla="*/ 1905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752975 w 7019925"/>
                <a:gd name="connsiteY48" fmla="*/ 5048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505325 w 7019925"/>
                <a:gd name="connsiteY40" fmla="*/ 1905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800600 w 7019925"/>
                <a:gd name="connsiteY48" fmla="*/ 5810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419600 w 7019925"/>
                <a:gd name="connsiteY40" fmla="*/ 2667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800600 w 7019925"/>
                <a:gd name="connsiteY48" fmla="*/ 5810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62350 w 7019925"/>
                <a:gd name="connsiteY32" fmla="*/ 276225 h 4114800"/>
                <a:gd name="connsiteX33" fmla="*/ 3695700 w 7019925"/>
                <a:gd name="connsiteY33" fmla="*/ 161925 h 4114800"/>
                <a:gd name="connsiteX34" fmla="*/ 3905250 w 7019925"/>
                <a:gd name="connsiteY34" fmla="*/ 104775 h 4114800"/>
                <a:gd name="connsiteX35" fmla="*/ 4029075 w 7019925"/>
                <a:gd name="connsiteY35" fmla="*/ 180975 h 4114800"/>
                <a:gd name="connsiteX36" fmla="*/ 4124325 w 7019925"/>
                <a:gd name="connsiteY36" fmla="*/ 228600 h 4114800"/>
                <a:gd name="connsiteX37" fmla="*/ 4124325 w 7019925"/>
                <a:gd name="connsiteY37" fmla="*/ 228600 h 4114800"/>
                <a:gd name="connsiteX38" fmla="*/ 4267200 w 7019925"/>
                <a:gd name="connsiteY38" fmla="*/ 180975 h 4114800"/>
                <a:gd name="connsiteX39" fmla="*/ 4419600 w 7019925"/>
                <a:gd name="connsiteY39" fmla="*/ 266700 h 4114800"/>
                <a:gd name="connsiteX40" fmla="*/ 4495800 w 7019925"/>
                <a:gd name="connsiteY40" fmla="*/ 314325 h 4114800"/>
                <a:gd name="connsiteX41" fmla="*/ 4486275 w 7019925"/>
                <a:gd name="connsiteY41" fmla="*/ 438150 h 4114800"/>
                <a:gd name="connsiteX42" fmla="*/ 4543425 w 7019925"/>
                <a:gd name="connsiteY42" fmla="*/ 428625 h 4114800"/>
                <a:gd name="connsiteX43" fmla="*/ 4543425 w 7019925"/>
                <a:gd name="connsiteY43" fmla="*/ 504825 h 4114800"/>
                <a:gd name="connsiteX44" fmla="*/ 4533900 w 7019925"/>
                <a:gd name="connsiteY44" fmla="*/ 647700 h 4114800"/>
                <a:gd name="connsiteX45" fmla="*/ 4629150 w 7019925"/>
                <a:gd name="connsiteY45" fmla="*/ 647700 h 4114800"/>
                <a:gd name="connsiteX46" fmla="*/ 4714875 w 7019925"/>
                <a:gd name="connsiteY46" fmla="*/ 561975 h 4114800"/>
                <a:gd name="connsiteX47" fmla="*/ 4800600 w 7019925"/>
                <a:gd name="connsiteY47" fmla="*/ 581025 h 4114800"/>
                <a:gd name="connsiteX48" fmla="*/ 4972050 w 7019925"/>
                <a:gd name="connsiteY48" fmla="*/ 419100 h 4114800"/>
                <a:gd name="connsiteX49" fmla="*/ 4981575 w 7019925"/>
                <a:gd name="connsiteY49" fmla="*/ 314325 h 4114800"/>
                <a:gd name="connsiteX50" fmla="*/ 5067300 w 7019925"/>
                <a:gd name="connsiteY50" fmla="*/ 276225 h 4114800"/>
                <a:gd name="connsiteX51" fmla="*/ 5067300 w 7019925"/>
                <a:gd name="connsiteY51" fmla="*/ 276225 h 4114800"/>
                <a:gd name="connsiteX52" fmla="*/ 5114925 w 7019925"/>
                <a:gd name="connsiteY52" fmla="*/ 409575 h 4114800"/>
                <a:gd name="connsiteX53" fmla="*/ 5124450 w 7019925"/>
                <a:gd name="connsiteY53" fmla="*/ 523875 h 4114800"/>
                <a:gd name="connsiteX54" fmla="*/ 5029200 w 7019925"/>
                <a:gd name="connsiteY54" fmla="*/ 619125 h 4114800"/>
                <a:gd name="connsiteX55" fmla="*/ 4933950 w 7019925"/>
                <a:gd name="connsiteY55" fmla="*/ 876300 h 4114800"/>
                <a:gd name="connsiteX56" fmla="*/ 4762500 w 7019925"/>
                <a:gd name="connsiteY56" fmla="*/ 923925 h 4114800"/>
                <a:gd name="connsiteX57" fmla="*/ 4657725 w 7019925"/>
                <a:gd name="connsiteY57" fmla="*/ 1038225 h 4114800"/>
                <a:gd name="connsiteX58" fmla="*/ 4648200 w 7019925"/>
                <a:gd name="connsiteY58" fmla="*/ 1228725 h 4114800"/>
                <a:gd name="connsiteX59" fmla="*/ 4733925 w 7019925"/>
                <a:gd name="connsiteY59" fmla="*/ 1362075 h 4114800"/>
                <a:gd name="connsiteX60" fmla="*/ 4800600 w 7019925"/>
                <a:gd name="connsiteY60" fmla="*/ 1476375 h 4114800"/>
                <a:gd name="connsiteX61" fmla="*/ 4886325 w 7019925"/>
                <a:gd name="connsiteY61" fmla="*/ 1476375 h 4114800"/>
                <a:gd name="connsiteX62" fmla="*/ 4933950 w 7019925"/>
                <a:gd name="connsiteY62" fmla="*/ 1571625 h 4114800"/>
                <a:gd name="connsiteX63" fmla="*/ 5095875 w 7019925"/>
                <a:gd name="connsiteY63" fmla="*/ 1647825 h 4114800"/>
                <a:gd name="connsiteX64" fmla="*/ 5057775 w 7019925"/>
                <a:gd name="connsiteY64" fmla="*/ 1847850 h 4114800"/>
                <a:gd name="connsiteX65" fmla="*/ 5105400 w 7019925"/>
                <a:gd name="connsiteY65" fmla="*/ 1981200 h 4114800"/>
                <a:gd name="connsiteX66" fmla="*/ 4972050 w 7019925"/>
                <a:gd name="connsiteY66" fmla="*/ 2276475 h 4114800"/>
                <a:gd name="connsiteX67" fmla="*/ 4829175 w 7019925"/>
                <a:gd name="connsiteY67" fmla="*/ 2505075 h 4114800"/>
                <a:gd name="connsiteX68" fmla="*/ 4572000 w 7019925"/>
                <a:gd name="connsiteY68" fmla="*/ 2686050 h 4114800"/>
                <a:gd name="connsiteX69" fmla="*/ 4381500 w 7019925"/>
                <a:gd name="connsiteY69" fmla="*/ 2800350 h 4114800"/>
                <a:gd name="connsiteX70" fmla="*/ 4333875 w 7019925"/>
                <a:gd name="connsiteY70" fmla="*/ 3019425 h 4114800"/>
                <a:gd name="connsiteX71" fmla="*/ 4486275 w 7019925"/>
                <a:gd name="connsiteY71" fmla="*/ 3190875 h 4114800"/>
                <a:gd name="connsiteX72" fmla="*/ 4572000 w 7019925"/>
                <a:gd name="connsiteY72" fmla="*/ 3286125 h 4114800"/>
                <a:gd name="connsiteX73" fmla="*/ 4705350 w 7019925"/>
                <a:gd name="connsiteY73" fmla="*/ 3324225 h 4114800"/>
                <a:gd name="connsiteX74" fmla="*/ 4819650 w 7019925"/>
                <a:gd name="connsiteY74" fmla="*/ 3324225 h 4114800"/>
                <a:gd name="connsiteX75" fmla="*/ 4829175 w 7019925"/>
                <a:gd name="connsiteY75" fmla="*/ 3419475 h 4114800"/>
                <a:gd name="connsiteX76" fmla="*/ 4886325 w 7019925"/>
                <a:gd name="connsiteY76" fmla="*/ 3448050 h 4114800"/>
                <a:gd name="connsiteX77" fmla="*/ 4962525 w 7019925"/>
                <a:gd name="connsiteY77" fmla="*/ 3438525 h 4114800"/>
                <a:gd name="connsiteX78" fmla="*/ 5048250 w 7019925"/>
                <a:gd name="connsiteY78" fmla="*/ 3381375 h 4114800"/>
                <a:gd name="connsiteX79" fmla="*/ 5076825 w 7019925"/>
                <a:gd name="connsiteY79" fmla="*/ 3371850 h 4114800"/>
                <a:gd name="connsiteX80" fmla="*/ 5076825 w 7019925"/>
                <a:gd name="connsiteY80" fmla="*/ 3371850 h 4114800"/>
                <a:gd name="connsiteX81" fmla="*/ 5162550 w 7019925"/>
                <a:gd name="connsiteY81" fmla="*/ 3533775 h 4114800"/>
                <a:gd name="connsiteX82" fmla="*/ 5257800 w 7019925"/>
                <a:gd name="connsiteY82" fmla="*/ 3686175 h 4114800"/>
                <a:gd name="connsiteX83" fmla="*/ 5429250 w 7019925"/>
                <a:gd name="connsiteY83" fmla="*/ 3733800 h 4114800"/>
                <a:gd name="connsiteX84" fmla="*/ 5467350 w 7019925"/>
                <a:gd name="connsiteY84" fmla="*/ 3733800 h 4114800"/>
                <a:gd name="connsiteX85" fmla="*/ 5553075 w 7019925"/>
                <a:gd name="connsiteY85" fmla="*/ 3733800 h 4114800"/>
                <a:gd name="connsiteX86" fmla="*/ 5562600 w 7019925"/>
                <a:gd name="connsiteY86" fmla="*/ 3829050 h 4114800"/>
                <a:gd name="connsiteX87" fmla="*/ 5638800 w 7019925"/>
                <a:gd name="connsiteY87" fmla="*/ 3810000 h 4114800"/>
                <a:gd name="connsiteX88" fmla="*/ 5743575 w 7019925"/>
                <a:gd name="connsiteY88" fmla="*/ 3905250 h 4114800"/>
                <a:gd name="connsiteX89" fmla="*/ 5876925 w 7019925"/>
                <a:gd name="connsiteY89" fmla="*/ 4000500 h 4114800"/>
                <a:gd name="connsiteX90" fmla="*/ 6010275 w 7019925"/>
                <a:gd name="connsiteY90" fmla="*/ 4057650 h 4114800"/>
                <a:gd name="connsiteX91" fmla="*/ 6134100 w 7019925"/>
                <a:gd name="connsiteY91" fmla="*/ 4067175 h 4114800"/>
                <a:gd name="connsiteX92" fmla="*/ 6219825 w 7019925"/>
                <a:gd name="connsiteY92" fmla="*/ 4086225 h 4114800"/>
                <a:gd name="connsiteX93" fmla="*/ 6315075 w 7019925"/>
                <a:gd name="connsiteY93" fmla="*/ 4114800 h 4114800"/>
                <a:gd name="connsiteX94" fmla="*/ 6515100 w 7019925"/>
                <a:gd name="connsiteY94" fmla="*/ 4038600 h 4114800"/>
                <a:gd name="connsiteX95" fmla="*/ 6619875 w 7019925"/>
                <a:gd name="connsiteY95" fmla="*/ 4019550 h 4114800"/>
                <a:gd name="connsiteX96" fmla="*/ 6734175 w 7019925"/>
                <a:gd name="connsiteY96" fmla="*/ 4029075 h 4114800"/>
                <a:gd name="connsiteX97" fmla="*/ 6934200 w 7019925"/>
                <a:gd name="connsiteY97" fmla="*/ 4086225 h 4114800"/>
                <a:gd name="connsiteX98" fmla="*/ 7019925 w 7019925"/>
                <a:gd name="connsiteY9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62350 w 7019925"/>
                <a:gd name="connsiteY32" fmla="*/ 276225 h 4114800"/>
                <a:gd name="connsiteX33" fmla="*/ 3905250 w 7019925"/>
                <a:gd name="connsiteY33" fmla="*/ 104775 h 4114800"/>
                <a:gd name="connsiteX34" fmla="*/ 4029075 w 7019925"/>
                <a:gd name="connsiteY34" fmla="*/ 180975 h 4114800"/>
                <a:gd name="connsiteX35" fmla="*/ 4124325 w 7019925"/>
                <a:gd name="connsiteY35" fmla="*/ 228600 h 4114800"/>
                <a:gd name="connsiteX36" fmla="*/ 4124325 w 7019925"/>
                <a:gd name="connsiteY36" fmla="*/ 228600 h 4114800"/>
                <a:gd name="connsiteX37" fmla="*/ 4267200 w 7019925"/>
                <a:gd name="connsiteY37" fmla="*/ 180975 h 4114800"/>
                <a:gd name="connsiteX38" fmla="*/ 4419600 w 7019925"/>
                <a:gd name="connsiteY38" fmla="*/ 266700 h 4114800"/>
                <a:gd name="connsiteX39" fmla="*/ 4495800 w 7019925"/>
                <a:gd name="connsiteY39" fmla="*/ 314325 h 4114800"/>
                <a:gd name="connsiteX40" fmla="*/ 4486275 w 7019925"/>
                <a:gd name="connsiteY40" fmla="*/ 438150 h 4114800"/>
                <a:gd name="connsiteX41" fmla="*/ 4543425 w 7019925"/>
                <a:gd name="connsiteY41" fmla="*/ 428625 h 4114800"/>
                <a:gd name="connsiteX42" fmla="*/ 4543425 w 7019925"/>
                <a:gd name="connsiteY42" fmla="*/ 504825 h 4114800"/>
                <a:gd name="connsiteX43" fmla="*/ 4533900 w 7019925"/>
                <a:gd name="connsiteY43" fmla="*/ 647700 h 4114800"/>
                <a:gd name="connsiteX44" fmla="*/ 4629150 w 7019925"/>
                <a:gd name="connsiteY44" fmla="*/ 647700 h 4114800"/>
                <a:gd name="connsiteX45" fmla="*/ 4714875 w 7019925"/>
                <a:gd name="connsiteY45" fmla="*/ 561975 h 4114800"/>
                <a:gd name="connsiteX46" fmla="*/ 4800600 w 7019925"/>
                <a:gd name="connsiteY46" fmla="*/ 581025 h 4114800"/>
                <a:gd name="connsiteX47" fmla="*/ 4972050 w 7019925"/>
                <a:gd name="connsiteY47" fmla="*/ 419100 h 4114800"/>
                <a:gd name="connsiteX48" fmla="*/ 4981575 w 7019925"/>
                <a:gd name="connsiteY48" fmla="*/ 314325 h 4114800"/>
                <a:gd name="connsiteX49" fmla="*/ 5067300 w 7019925"/>
                <a:gd name="connsiteY49" fmla="*/ 276225 h 4114800"/>
                <a:gd name="connsiteX50" fmla="*/ 5067300 w 7019925"/>
                <a:gd name="connsiteY50" fmla="*/ 276225 h 4114800"/>
                <a:gd name="connsiteX51" fmla="*/ 5114925 w 7019925"/>
                <a:gd name="connsiteY51" fmla="*/ 409575 h 4114800"/>
                <a:gd name="connsiteX52" fmla="*/ 5124450 w 7019925"/>
                <a:gd name="connsiteY52" fmla="*/ 523875 h 4114800"/>
                <a:gd name="connsiteX53" fmla="*/ 5029200 w 7019925"/>
                <a:gd name="connsiteY53" fmla="*/ 619125 h 4114800"/>
                <a:gd name="connsiteX54" fmla="*/ 4933950 w 7019925"/>
                <a:gd name="connsiteY54" fmla="*/ 876300 h 4114800"/>
                <a:gd name="connsiteX55" fmla="*/ 4762500 w 7019925"/>
                <a:gd name="connsiteY55" fmla="*/ 923925 h 4114800"/>
                <a:gd name="connsiteX56" fmla="*/ 4657725 w 7019925"/>
                <a:gd name="connsiteY56" fmla="*/ 1038225 h 4114800"/>
                <a:gd name="connsiteX57" fmla="*/ 4648200 w 7019925"/>
                <a:gd name="connsiteY57" fmla="*/ 1228725 h 4114800"/>
                <a:gd name="connsiteX58" fmla="*/ 4733925 w 7019925"/>
                <a:gd name="connsiteY58" fmla="*/ 1362075 h 4114800"/>
                <a:gd name="connsiteX59" fmla="*/ 4800600 w 7019925"/>
                <a:gd name="connsiteY59" fmla="*/ 1476375 h 4114800"/>
                <a:gd name="connsiteX60" fmla="*/ 4886325 w 7019925"/>
                <a:gd name="connsiteY60" fmla="*/ 1476375 h 4114800"/>
                <a:gd name="connsiteX61" fmla="*/ 4933950 w 7019925"/>
                <a:gd name="connsiteY61" fmla="*/ 1571625 h 4114800"/>
                <a:gd name="connsiteX62" fmla="*/ 5095875 w 7019925"/>
                <a:gd name="connsiteY62" fmla="*/ 1647825 h 4114800"/>
                <a:gd name="connsiteX63" fmla="*/ 5057775 w 7019925"/>
                <a:gd name="connsiteY63" fmla="*/ 1847850 h 4114800"/>
                <a:gd name="connsiteX64" fmla="*/ 5105400 w 7019925"/>
                <a:gd name="connsiteY64" fmla="*/ 1981200 h 4114800"/>
                <a:gd name="connsiteX65" fmla="*/ 4972050 w 7019925"/>
                <a:gd name="connsiteY65" fmla="*/ 2276475 h 4114800"/>
                <a:gd name="connsiteX66" fmla="*/ 4829175 w 7019925"/>
                <a:gd name="connsiteY66" fmla="*/ 2505075 h 4114800"/>
                <a:gd name="connsiteX67" fmla="*/ 4572000 w 7019925"/>
                <a:gd name="connsiteY67" fmla="*/ 2686050 h 4114800"/>
                <a:gd name="connsiteX68" fmla="*/ 4381500 w 7019925"/>
                <a:gd name="connsiteY68" fmla="*/ 2800350 h 4114800"/>
                <a:gd name="connsiteX69" fmla="*/ 4333875 w 7019925"/>
                <a:gd name="connsiteY69" fmla="*/ 3019425 h 4114800"/>
                <a:gd name="connsiteX70" fmla="*/ 4486275 w 7019925"/>
                <a:gd name="connsiteY70" fmla="*/ 3190875 h 4114800"/>
                <a:gd name="connsiteX71" fmla="*/ 4572000 w 7019925"/>
                <a:gd name="connsiteY71" fmla="*/ 3286125 h 4114800"/>
                <a:gd name="connsiteX72" fmla="*/ 4705350 w 7019925"/>
                <a:gd name="connsiteY72" fmla="*/ 3324225 h 4114800"/>
                <a:gd name="connsiteX73" fmla="*/ 4819650 w 7019925"/>
                <a:gd name="connsiteY73" fmla="*/ 3324225 h 4114800"/>
                <a:gd name="connsiteX74" fmla="*/ 4829175 w 7019925"/>
                <a:gd name="connsiteY74" fmla="*/ 3419475 h 4114800"/>
                <a:gd name="connsiteX75" fmla="*/ 4886325 w 7019925"/>
                <a:gd name="connsiteY75" fmla="*/ 3448050 h 4114800"/>
                <a:gd name="connsiteX76" fmla="*/ 4962525 w 7019925"/>
                <a:gd name="connsiteY76" fmla="*/ 3438525 h 4114800"/>
                <a:gd name="connsiteX77" fmla="*/ 5048250 w 7019925"/>
                <a:gd name="connsiteY77" fmla="*/ 3381375 h 4114800"/>
                <a:gd name="connsiteX78" fmla="*/ 5076825 w 7019925"/>
                <a:gd name="connsiteY78" fmla="*/ 3371850 h 4114800"/>
                <a:gd name="connsiteX79" fmla="*/ 5076825 w 7019925"/>
                <a:gd name="connsiteY79" fmla="*/ 3371850 h 4114800"/>
                <a:gd name="connsiteX80" fmla="*/ 5162550 w 7019925"/>
                <a:gd name="connsiteY80" fmla="*/ 3533775 h 4114800"/>
                <a:gd name="connsiteX81" fmla="*/ 5257800 w 7019925"/>
                <a:gd name="connsiteY81" fmla="*/ 3686175 h 4114800"/>
                <a:gd name="connsiteX82" fmla="*/ 5429250 w 7019925"/>
                <a:gd name="connsiteY82" fmla="*/ 3733800 h 4114800"/>
                <a:gd name="connsiteX83" fmla="*/ 5467350 w 7019925"/>
                <a:gd name="connsiteY83" fmla="*/ 3733800 h 4114800"/>
                <a:gd name="connsiteX84" fmla="*/ 5553075 w 7019925"/>
                <a:gd name="connsiteY84" fmla="*/ 3733800 h 4114800"/>
                <a:gd name="connsiteX85" fmla="*/ 5562600 w 7019925"/>
                <a:gd name="connsiteY85" fmla="*/ 3829050 h 4114800"/>
                <a:gd name="connsiteX86" fmla="*/ 5638800 w 7019925"/>
                <a:gd name="connsiteY86" fmla="*/ 3810000 h 4114800"/>
                <a:gd name="connsiteX87" fmla="*/ 5743575 w 7019925"/>
                <a:gd name="connsiteY87" fmla="*/ 3905250 h 4114800"/>
                <a:gd name="connsiteX88" fmla="*/ 5876925 w 7019925"/>
                <a:gd name="connsiteY88" fmla="*/ 4000500 h 4114800"/>
                <a:gd name="connsiteX89" fmla="*/ 6010275 w 7019925"/>
                <a:gd name="connsiteY89" fmla="*/ 4057650 h 4114800"/>
                <a:gd name="connsiteX90" fmla="*/ 6134100 w 7019925"/>
                <a:gd name="connsiteY90" fmla="*/ 4067175 h 4114800"/>
                <a:gd name="connsiteX91" fmla="*/ 6219825 w 7019925"/>
                <a:gd name="connsiteY91" fmla="*/ 4086225 h 4114800"/>
                <a:gd name="connsiteX92" fmla="*/ 6315075 w 7019925"/>
                <a:gd name="connsiteY92" fmla="*/ 4114800 h 4114800"/>
                <a:gd name="connsiteX93" fmla="*/ 6515100 w 7019925"/>
                <a:gd name="connsiteY93" fmla="*/ 4038600 h 4114800"/>
                <a:gd name="connsiteX94" fmla="*/ 6619875 w 7019925"/>
                <a:gd name="connsiteY94" fmla="*/ 4019550 h 4114800"/>
                <a:gd name="connsiteX95" fmla="*/ 6734175 w 7019925"/>
                <a:gd name="connsiteY95" fmla="*/ 4029075 h 4114800"/>
                <a:gd name="connsiteX96" fmla="*/ 6934200 w 7019925"/>
                <a:gd name="connsiteY96" fmla="*/ 4086225 h 4114800"/>
                <a:gd name="connsiteX97" fmla="*/ 7019925 w 7019925"/>
                <a:gd name="connsiteY9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905250 w 7019925"/>
                <a:gd name="connsiteY32" fmla="*/ 104775 h 4114800"/>
                <a:gd name="connsiteX33" fmla="*/ 4029075 w 7019925"/>
                <a:gd name="connsiteY33" fmla="*/ 180975 h 4114800"/>
                <a:gd name="connsiteX34" fmla="*/ 4124325 w 7019925"/>
                <a:gd name="connsiteY34" fmla="*/ 228600 h 4114800"/>
                <a:gd name="connsiteX35" fmla="*/ 4124325 w 7019925"/>
                <a:gd name="connsiteY35" fmla="*/ 228600 h 4114800"/>
                <a:gd name="connsiteX36" fmla="*/ 4267200 w 7019925"/>
                <a:gd name="connsiteY36" fmla="*/ 180975 h 4114800"/>
                <a:gd name="connsiteX37" fmla="*/ 4419600 w 7019925"/>
                <a:gd name="connsiteY37" fmla="*/ 266700 h 4114800"/>
                <a:gd name="connsiteX38" fmla="*/ 4495800 w 7019925"/>
                <a:gd name="connsiteY38" fmla="*/ 314325 h 4114800"/>
                <a:gd name="connsiteX39" fmla="*/ 4486275 w 7019925"/>
                <a:gd name="connsiteY39" fmla="*/ 438150 h 4114800"/>
                <a:gd name="connsiteX40" fmla="*/ 4543425 w 7019925"/>
                <a:gd name="connsiteY40" fmla="*/ 428625 h 4114800"/>
                <a:gd name="connsiteX41" fmla="*/ 4543425 w 7019925"/>
                <a:gd name="connsiteY41" fmla="*/ 504825 h 4114800"/>
                <a:gd name="connsiteX42" fmla="*/ 4533900 w 7019925"/>
                <a:gd name="connsiteY42" fmla="*/ 647700 h 4114800"/>
                <a:gd name="connsiteX43" fmla="*/ 4629150 w 7019925"/>
                <a:gd name="connsiteY43" fmla="*/ 647700 h 4114800"/>
                <a:gd name="connsiteX44" fmla="*/ 4714875 w 7019925"/>
                <a:gd name="connsiteY44" fmla="*/ 561975 h 4114800"/>
                <a:gd name="connsiteX45" fmla="*/ 4800600 w 7019925"/>
                <a:gd name="connsiteY45" fmla="*/ 581025 h 4114800"/>
                <a:gd name="connsiteX46" fmla="*/ 4972050 w 7019925"/>
                <a:gd name="connsiteY46" fmla="*/ 419100 h 4114800"/>
                <a:gd name="connsiteX47" fmla="*/ 4981575 w 7019925"/>
                <a:gd name="connsiteY47" fmla="*/ 314325 h 4114800"/>
                <a:gd name="connsiteX48" fmla="*/ 5067300 w 7019925"/>
                <a:gd name="connsiteY48" fmla="*/ 276225 h 4114800"/>
                <a:gd name="connsiteX49" fmla="*/ 5067300 w 7019925"/>
                <a:gd name="connsiteY49" fmla="*/ 276225 h 4114800"/>
                <a:gd name="connsiteX50" fmla="*/ 5114925 w 7019925"/>
                <a:gd name="connsiteY50" fmla="*/ 409575 h 4114800"/>
                <a:gd name="connsiteX51" fmla="*/ 5124450 w 7019925"/>
                <a:gd name="connsiteY51" fmla="*/ 523875 h 4114800"/>
                <a:gd name="connsiteX52" fmla="*/ 5029200 w 7019925"/>
                <a:gd name="connsiteY52" fmla="*/ 619125 h 4114800"/>
                <a:gd name="connsiteX53" fmla="*/ 4933950 w 7019925"/>
                <a:gd name="connsiteY53" fmla="*/ 876300 h 4114800"/>
                <a:gd name="connsiteX54" fmla="*/ 4762500 w 7019925"/>
                <a:gd name="connsiteY54" fmla="*/ 923925 h 4114800"/>
                <a:gd name="connsiteX55" fmla="*/ 4657725 w 7019925"/>
                <a:gd name="connsiteY55" fmla="*/ 1038225 h 4114800"/>
                <a:gd name="connsiteX56" fmla="*/ 4648200 w 7019925"/>
                <a:gd name="connsiteY56" fmla="*/ 1228725 h 4114800"/>
                <a:gd name="connsiteX57" fmla="*/ 4733925 w 7019925"/>
                <a:gd name="connsiteY57" fmla="*/ 1362075 h 4114800"/>
                <a:gd name="connsiteX58" fmla="*/ 4800600 w 7019925"/>
                <a:gd name="connsiteY58" fmla="*/ 1476375 h 4114800"/>
                <a:gd name="connsiteX59" fmla="*/ 4886325 w 7019925"/>
                <a:gd name="connsiteY59" fmla="*/ 1476375 h 4114800"/>
                <a:gd name="connsiteX60" fmla="*/ 4933950 w 7019925"/>
                <a:gd name="connsiteY60" fmla="*/ 1571625 h 4114800"/>
                <a:gd name="connsiteX61" fmla="*/ 5095875 w 7019925"/>
                <a:gd name="connsiteY61" fmla="*/ 1647825 h 4114800"/>
                <a:gd name="connsiteX62" fmla="*/ 5057775 w 7019925"/>
                <a:gd name="connsiteY62" fmla="*/ 1847850 h 4114800"/>
                <a:gd name="connsiteX63" fmla="*/ 5105400 w 7019925"/>
                <a:gd name="connsiteY63" fmla="*/ 1981200 h 4114800"/>
                <a:gd name="connsiteX64" fmla="*/ 4972050 w 7019925"/>
                <a:gd name="connsiteY64" fmla="*/ 2276475 h 4114800"/>
                <a:gd name="connsiteX65" fmla="*/ 4829175 w 7019925"/>
                <a:gd name="connsiteY65" fmla="*/ 2505075 h 4114800"/>
                <a:gd name="connsiteX66" fmla="*/ 4572000 w 7019925"/>
                <a:gd name="connsiteY66" fmla="*/ 2686050 h 4114800"/>
                <a:gd name="connsiteX67" fmla="*/ 4381500 w 7019925"/>
                <a:gd name="connsiteY67" fmla="*/ 2800350 h 4114800"/>
                <a:gd name="connsiteX68" fmla="*/ 4333875 w 7019925"/>
                <a:gd name="connsiteY68" fmla="*/ 3019425 h 4114800"/>
                <a:gd name="connsiteX69" fmla="*/ 4486275 w 7019925"/>
                <a:gd name="connsiteY69" fmla="*/ 3190875 h 4114800"/>
                <a:gd name="connsiteX70" fmla="*/ 4572000 w 7019925"/>
                <a:gd name="connsiteY70" fmla="*/ 3286125 h 4114800"/>
                <a:gd name="connsiteX71" fmla="*/ 4705350 w 7019925"/>
                <a:gd name="connsiteY71" fmla="*/ 3324225 h 4114800"/>
                <a:gd name="connsiteX72" fmla="*/ 4819650 w 7019925"/>
                <a:gd name="connsiteY72" fmla="*/ 3324225 h 4114800"/>
                <a:gd name="connsiteX73" fmla="*/ 4829175 w 7019925"/>
                <a:gd name="connsiteY73" fmla="*/ 3419475 h 4114800"/>
                <a:gd name="connsiteX74" fmla="*/ 4886325 w 7019925"/>
                <a:gd name="connsiteY74" fmla="*/ 3448050 h 4114800"/>
                <a:gd name="connsiteX75" fmla="*/ 4962525 w 7019925"/>
                <a:gd name="connsiteY75" fmla="*/ 3438525 h 4114800"/>
                <a:gd name="connsiteX76" fmla="*/ 5048250 w 7019925"/>
                <a:gd name="connsiteY76" fmla="*/ 3381375 h 4114800"/>
                <a:gd name="connsiteX77" fmla="*/ 5076825 w 7019925"/>
                <a:gd name="connsiteY77" fmla="*/ 3371850 h 4114800"/>
                <a:gd name="connsiteX78" fmla="*/ 5076825 w 7019925"/>
                <a:gd name="connsiteY78" fmla="*/ 3371850 h 4114800"/>
                <a:gd name="connsiteX79" fmla="*/ 5162550 w 7019925"/>
                <a:gd name="connsiteY79" fmla="*/ 3533775 h 4114800"/>
                <a:gd name="connsiteX80" fmla="*/ 5257800 w 7019925"/>
                <a:gd name="connsiteY80" fmla="*/ 3686175 h 4114800"/>
                <a:gd name="connsiteX81" fmla="*/ 5429250 w 7019925"/>
                <a:gd name="connsiteY81" fmla="*/ 3733800 h 4114800"/>
                <a:gd name="connsiteX82" fmla="*/ 5467350 w 7019925"/>
                <a:gd name="connsiteY82" fmla="*/ 3733800 h 4114800"/>
                <a:gd name="connsiteX83" fmla="*/ 5553075 w 7019925"/>
                <a:gd name="connsiteY83" fmla="*/ 3733800 h 4114800"/>
                <a:gd name="connsiteX84" fmla="*/ 5562600 w 7019925"/>
                <a:gd name="connsiteY84" fmla="*/ 3829050 h 4114800"/>
                <a:gd name="connsiteX85" fmla="*/ 5638800 w 7019925"/>
                <a:gd name="connsiteY85" fmla="*/ 3810000 h 4114800"/>
                <a:gd name="connsiteX86" fmla="*/ 5743575 w 7019925"/>
                <a:gd name="connsiteY86" fmla="*/ 3905250 h 4114800"/>
                <a:gd name="connsiteX87" fmla="*/ 5876925 w 7019925"/>
                <a:gd name="connsiteY87" fmla="*/ 4000500 h 4114800"/>
                <a:gd name="connsiteX88" fmla="*/ 6010275 w 7019925"/>
                <a:gd name="connsiteY88" fmla="*/ 4057650 h 4114800"/>
                <a:gd name="connsiteX89" fmla="*/ 6134100 w 7019925"/>
                <a:gd name="connsiteY89" fmla="*/ 4067175 h 4114800"/>
                <a:gd name="connsiteX90" fmla="*/ 6219825 w 7019925"/>
                <a:gd name="connsiteY90" fmla="*/ 4086225 h 4114800"/>
                <a:gd name="connsiteX91" fmla="*/ 6315075 w 7019925"/>
                <a:gd name="connsiteY91" fmla="*/ 4114800 h 4114800"/>
                <a:gd name="connsiteX92" fmla="*/ 6515100 w 7019925"/>
                <a:gd name="connsiteY92" fmla="*/ 4038600 h 4114800"/>
                <a:gd name="connsiteX93" fmla="*/ 6619875 w 7019925"/>
                <a:gd name="connsiteY93" fmla="*/ 4019550 h 4114800"/>
                <a:gd name="connsiteX94" fmla="*/ 6734175 w 7019925"/>
                <a:gd name="connsiteY94" fmla="*/ 4029075 h 4114800"/>
                <a:gd name="connsiteX95" fmla="*/ 6934200 w 7019925"/>
                <a:gd name="connsiteY95" fmla="*/ 4086225 h 4114800"/>
                <a:gd name="connsiteX96" fmla="*/ 7019925 w 7019925"/>
                <a:gd name="connsiteY9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029075 w 7019925"/>
                <a:gd name="connsiteY32" fmla="*/ 180975 h 4114800"/>
                <a:gd name="connsiteX33" fmla="*/ 4124325 w 7019925"/>
                <a:gd name="connsiteY33" fmla="*/ 228600 h 4114800"/>
                <a:gd name="connsiteX34" fmla="*/ 4124325 w 7019925"/>
                <a:gd name="connsiteY34" fmla="*/ 228600 h 4114800"/>
                <a:gd name="connsiteX35" fmla="*/ 4267200 w 7019925"/>
                <a:gd name="connsiteY35" fmla="*/ 180975 h 4114800"/>
                <a:gd name="connsiteX36" fmla="*/ 4419600 w 7019925"/>
                <a:gd name="connsiteY36" fmla="*/ 266700 h 4114800"/>
                <a:gd name="connsiteX37" fmla="*/ 4495800 w 7019925"/>
                <a:gd name="connsiteY37" fmla="*/ 314325 h 4114800"/>
                <a:gd name="connsiteX38" fmla="*/ 4486275 w 7019925"/>
                <a:gd name="connsiteY38" fmla="*/ 438150 h 4114800"/>
                <a:gd name="connsiteX39" fmla="*/ 4543425 w 7019925"/>
                <a:gd name="connsiteY39" fmla="*/ 428625 h 4114800"/>
                <a:gd name="connsiteX40" fmla="*/ 4543425 w 7019925"/>
                <a:gd name="connsiteY40" fmla="*/ 504825 h 4114800"/>
                <a:gd name="connsiteX41" fmla="*/ 4533900 w 7019925"/>
                <a:gd name="connsiteY41" fmla="*/ 647700 h 4114800"/>
                <a:gd name="connsiteX42" fmla="*/ 4629150 w 7019925"/>
                <a:gd name="connsiteY42" fmla="*/ 647700 h 4114800"/>
                <a:gd name="connsiteX43" fmla="*/ 4714875 w 7019925"/>
                <a:gd name="connsiteY43" fmla="*/ 561975 h 4114800"/>
                <a:gd name="connsiteX44" fmla="*/ 4800600 w 7019925"/>
                <a:gd name="connsiteY44" fmla="*/ 581025 h 4114800"/>
                <a:gd name="connsiteX45" fmla="*/ 4972050 w 7019925"/>
                <a:gd name="connsiteY45" fmla="*/ 419100 h 4114800"/>
                <a:gd name="connsiteX46" fmla="*/ 4981575 w 7019925"/>
                <a:gd name="connsiteY46" fmla="*/ 314325 h 4114800"/>
                <a:gd name="connsiteX47" fmla="*/ 5067300 w 7019925"/>
                <a:gd name="connsiteY47" fmla="*/ 276225 h 4114800"/>
                <a:gd name="connsiteX48" fmla="*/ 5067300 w 7019925"/>
                <a:gd name="connsiteY48" fmla="*/ 276225 h 4114800"/>
                <a:gd name="connsiteX49" fmla="*/ 5114925 w 7019925"/>
                <a:gd name="connsiteY49" fmla="*/ 409575 h 4114800"/>
                <a:gd name="connsiteX50" fmla="*/ 5124450 w 7019925"/>
                <a:gd name="connsiteY50" fmla="*/ 523875 h 4114800"/>
                <a:gd name="connsiteX51" fmla="*/ 5029200 w 7019925"/>
                <a:gd name="connsiteY51" fmla="*/ 619125 h 4114800"/>
                <a:gd name="connsiteX52" fmla="*/ 4933950 w 7019925"/>
                <a:gd name="connsiteY52" fmla="*/ 876300 h 4114800"/>
                <a:gd name="connsiteX53" fmla="*/ 4762500 w 7019925"/>
                <a:gd name="connsiteY53" fmla="*/ 923925 h 4114800"/>
                <a:gd name="connsiteX54" fmla="*/ 4657725 w 7019925"/>
                <a:gd name="connsiteY54" fmla="*/ 1038225 h 4114800"/>
                <a:gd name="connsiteX55" fmla="*/ 4648200 w 7019925"/>
                <a:gd name="connsiteY55" fmla="*/ 1228725 h 4114800"/>
                <a:gd name="connsiteX56" fmla="*/ 4733925 w 7019925"/>
                <a:gd name="connsiteY56" fmla="*/ 1362075 h 4114800"/>
                <a:gd name="connsiteX57" fmla="*/ 4800600 w 7019925"/>
                <a:gd name="connsiteY57" fmla="*/ 1476375 h 4114800"/>
                <a:gd name="connsiteX58" fmla="*/ 4886325 w 7019925"/>
                <a:gd name="connsiteY58" fmla="*/ 1476375 h 4114800"/>
                <a:gd name="connsiteX59" fmla="*/ 4933950 w 7019925"/>
                <a:gd name="connsiteY59" fmla="*/ 1571625 h 4114800"/>
                <a:gd name="connsiteX60" fmla="*/ 5095875 w 7019925"/>
                <a:gd name="connsiteY60" fmla="*/ 1647825 h 4114800"/>
                <a:gd name="connsiteX61" fmla="*/ 5057775 w 7019925"/>
                <a:gd name="connsiteY61" fmla="*/ 1847850 h 4114800"/>
                <a:gd name="connsiteX62" fmla="*/ 5105400 w 7019925"/>
                <a:gd name="connsiteY62" fmla="*/ 1981200 h 4114800"/>
                <a:gd name="connsiteX63" fmla="*/ 4972050 w 7019925"/>
                <a:gd name="connsiteY63" fmla="*/ 2276475 h 4114800"/>
                <a:gd name="connsiteX64" fmla="*/ 4829175 w 7019925"/>
                <a:gd name="connsiteY64" fmla="*/ 2505075 h 4114800"/>
                <a:gd name="connsiteX65" fmla="*/ 4572000 w 7019925"/>
                <a:gd name="connsiteY65" fmla="*/ 2686050 h 4114800"/>
                <a:gd name="connsiteX66" fmla="*/ 4381500 w 7019925"/>
                <a:gd name="connsiteY66" fmla="*/ 2800350 h 4114800"/>
                <a:gd name="connsiteX67" fmla="*/ 4333875 w 7019925"/>
                <a:gd name="connsiteY67" fmla="*/ 3019425 h 4114800"/>
                <a:gd name="connsiteX68" fmla="*/ 4486275 w 7019925"/>
                <a:gd name="connsiteY68" fmla="*/ 3190875 h 4114800"/>
                <a:gd name="connsiteX69" fmla="*/ 4572000 w 7019925"/>
                <a:gd name="connsiteY69" fmla="*/ 3286125 h 4114800"/>
                <a:gd name="connsiteX70" fmla="*/ 4705350 w 7019925"/>
                <a:gd name="connsiteY70" fmla="*/ 3324225 h 4114800"/>
                <a:gd name="connsiteX71" fmla="*/ 4819650 w 7019925"/>
                <a:gd name="connsiteY71" fmla="*/ 3324225 h 4114800"/>
                <a:gd name="connsiteX72" fmla="*/ 4829175 w 7019925"/>
                <a:gd name="connsiteY72" fmla="*/ 3419475 h 4114800"/>
                <a:gd name="connsiteX73" fmla="*/ 4886325 w 7019925"/>
                <a:gd name="connsiteY73" fmla="*/ 3448050 h 4114800"/>
                <a:gd name="connsiteX74" fmla="*/ 4962525 w 7019925"/>
                <a:gd name="connsiteY74" fmla="*/ 3438525 h 4114800"/>
                <a:gd name="connsiteX75" fmla="*/ 5048250 w 7019925"/>
                <a:gd name="connsiteY75" fmla="*/ 3381375 h 4114800"/>
                <a:gd name="connsiteX76" fmla="*/ 5076825 w 7019925"/>
                <a:gd name="connsiteY76" fmla="*/ 3371850 h 4114800"/>
                <a:gd name="connsiteX77" fmla="*/ 5076825 w 7019925"/>
                <a:gd name="connsiteY77" fmla="*/ 3371850 h 4114800"/>
                <a:gd name="connsiteX78" fmla="*/ 5162550 w 7019925"/>
                <a:gd name="connsiteY78" fmla="*/ 3533775 h 4114800"/>
                <a:gd name="connsiteX79" fmla="*/ 5257800 w 7019925"/>
                <a:gd name="connsiteY79" fmla="*/ 3686175 h 4114800"/>
                <a:gd name="connsiteX80" fmla="*/ 5429250 w 7019925"/>
                <a:gd name="connsiteY80" fmla="*/ 3733800 h 4114800"/>
                <a:gd name="connsiteX81" fmla="*/ 5467350 w 7019925"/>
                <a:gd name="connsiteY81" fmla="*/ 3733800 h 4114800"/>
                <a:gd name="connsiteX82" fmla="*/ 5553075 w 7019925"/>
                <a:gd name="connsiteY82" fmla="*/ 3733800 h 4114800"/>
                <a:gd name="connsiteX83" fmla="*/ 5562600 w 7019925"/>
                <a:gd name="connsiteY83" fmla="*/ 3829050 h 4114800"/>
                <a:gd name="connsiteX84" fmla="*/ 5638800 w 7019925"/>
                <a:gd name="connsiteY84" fmla="*/ 3810000 h 4114800"/>
                <a:gd name="connsiteX85" fmla="*/ 5743575 w 7019925"/>
                <a:gd name="connsiteY85" fmla="*/ 3905250 h 4114800"/>
                <a:gd name="connsiteX86" fmla="*/ 5876925 w 7019925"/>
                <a:gd name="connsiteY86" fmla="*/ 4000500 h 4114800"/>
                <a:gd name="connsiteX87" fmla="*/ 6010275 w 7019925"/>
                <a:gd name="connsiteY87" fmla="*/ 4057650 h 4114800"/>
                <a:gd name="connsiteX88" fmla="*/ 6134100 w 7019925"/>
                <a:gd name="connsiteY88" fmla="*/ 4067175 h 4114800"/>
                <a:gd name="connsiteX89" fmla="*/ 6219825 w 7019925"/>
                <a:gd name="connsiteY89" fmla="*/ 4086225 h 4114800"/>
                <a:gd name="connsiteX90" fmla="*/ 6315075 w 7019925"/>
                <a:gd name="connsiteY90" fmla="*/ 4114800 h 4114800"/>
                <a:gd name="connsiteX91" fmla="*/ 6515100 w 7019925"/>
                <a:gd name="connsiteY91" fmla="*/ 4038600 h 4114800"/>
                <a:gd name="connsiteX92" fmla="*/ 6619875 w 7019925"/>
                <a:gd name="connsiteY92" fmla="*/ 4019550 h 4114800"/>
                <a:gd name="connsiteX93" fmla="*/ 6734175 w 7019925"/>
                <a:gd name="connsiteY93" fmla="*/ 4029075 h 4114800"/>
                <a:gd name="connsiteX94" fmla="*/ 6934200 w 7019925"/>
                <a:gd name="connsiteY94" fmla="*/ 4086225 h 4114800"/>
                <a:gd name="connsiteX95" fmla="*/ 7019925 w 7019925"/>
                <a:gd name="connsiteY9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124325 w 7019925"/>
                <a:gd name="connsiteY32" fmla="*/ 228600 h 4114800"/>
                <a:gd name="connsiteX33" fmla="*/ 4124325 w 7019925"/>
                <a:gd name="connsiteY33" fmla="*/ 228600 h 4114800"/>
                <a:gd name="connsiteX34" fmla="*/ 4267200 w 7019925"/>
                <a:gd name="connsiteY34" fmla="*/ 180975 h 4114800"/>
                <a:gd name="connsiteX35" fmla="*/ 4419600 w 7019925"/>
                <a:gd name="connsiteY35" fmla="*/ 266700 h 4114800"/>
                <a:gd name="connsiteX36" fmla="*/ 4495800 w 7019925"/>
                <a:gd name="connsiteY36" fmla="*/ 314325 h 4114800"/>
                <a:gd name="connsiteX37" fmla="*/ 4486275 w 7019925"/>
                <a:gd name="connsiteY37" fmla="*/ 438150 h 4114800"/>
                <a:gd name="connsiteX38" fmla="*/ 4543425 w 7019925"/>
                <a:gd name="connsiteY38" fmla="*/ 428625 h 4114800"/>
                <a:gd name="connsiteX39" fmla="*/ 4543425 w 7019925"/>
                <a:gd name="connsiteY39" fmla="*/ 504825 h 4114800"/>
                <a:gd name="connsiteX40" fmla="*/ 4533900 w 7019925"/>
                <a:gd name="connsiteY40" fmla="*/ 647700 h 4114800"/>
                <a:gd name="connsiteX41" fmla="*/ 4629150 w 7019925"/>
                <a:gd name="connsiteY41" fmla="*/ 647700 h 4114800"/>
                <a:gd name="connsiteX42" fmla="*/ 4714875 w 7019925"/>
                <a:gd name="connsiteY42" fmla="*/ 561975 h 4114800"/>
                <a:gd name="connsiteX43" fmla="*/ 4800600 w 7019925"/>
                <a:gd name="connsiteY43" fmla="*/ 581025 h 4114800"/>
                <a:gd name="connsiteX44" fmla="*/ 4972050 w 7019925"/>
                <a:gd name="connsiteY44" fmla="*/ 419100 h 4114800"/>
                <a:gd name="connsiteX45" fmla="*/ 4981575 w 7019925"/>
                <a:gd name="connsiteY45" fmla="*/ 314325 h 4114800"/>
                <a:gd name="connsiteX46" fmla="*/ 5067300 w 7019925"/>
                <a:gd name="connsiteY46" fmla="*/ 276225 h 4114800"/>
                <a:gd name="connsiteX47" fmla="*/ 5067300 w 7019925"/>
                <a:gd name="connsiteY47" fmla="*/ 276225 h 4114800"/>
                <a:gd name="connsiteX48" fmla="*/ 5114925 w 7019925"/>
                <a:gd name="connsiteY48" fmla="*/ 409575 h 4114800"/>
                <a:gd name="connsiteX49" fmla="*/ 5124450 w 7019925"/>
                <a:gd name="connsiteY49" fmla="*/ 523875 h 4114800"/>
                <a:gd name="connsiteX50" fmla="*/ 5029200 w 7019925"/>
                <a:gd name="connsiteY50" fmla="*/ 619125 h 4114800"/>
                <a:gd name="connsiteX51" fmla="*/ 4933950 w 7019925"/>
                <a:gd name="connsiteY51" fmla="*/ 876300 h 4114800"/>
                <a:gd name="connsiteX52" fmla="*/ 4762500 w 7019925"/>
                <a:gd name="connsiteY52" fmla="*/ 923925 h 4114800"/>
                <a:gd name="connsiteX53" fmla="*/ 4657725 w 7019925"/>
                <a:gd name="connsiteY53" fmla="*/ 1038225 h 4114800"/>
                <a:gd name="connsiteX54" fmla="*/ 4648200 w 7019925"/>
                <a:gd name="connsiteY54" fmla="*/ 1228725 h 4114800"/>
                <a:gd name="connsiteX55" fmla="*/ 4733925 w 7019925"/>
                <a:gd name="connsiteY55" fmla="*/ 1362075 h 4114800"/>
                <a:gd name="connsiteX56" fmla="*/ 4800600 w 7019925"/>
                <a:gd name="connsiteY56" fmla="*/ 1476375 h 4114800"/>
                <a:gd name="connsiteX57" fmla="*/ 4886325 w 7019925"/>
                <a:gd name="connsiteY57" fmla="*/ 1476375 h 4114800"/>
                <a:gd name="connsiteX58" fmla="*/ 4933950 w 7019925"/>
                <a:gd name="connsiteY58" fmla="*/ 1571625 h 4114800"/>
                <a:gd name="connsiteX59" fmla="*/ 5095875 w 7019925"/>
                <a:gd name="connsiteY59" fmla="*/ 1647825 h 4114800"/>
                <a:gd name="connsiteX60" fmla="*/ 5057775 w 7019925"/>
                <a:gd name="connsiteY60" fmla="*/ 1847850 h 4114800"/>
                <a:gd name="connsiteX61" fmla="*/ 5105400 w 7019925"/>
                <a:gd name="connsiteY61" fmla="*/ 1981200 h 4114800"/>
                <a:gd name="connsiteX62" fmla="*/ 4972050 w 7019925"/>
                <a:gd name="connsiteY62" fmla="*/ 2276475 h 4114800"/>
                <a:gd name="connsiteX63" fmla="*/ 4829175 w 7019925"/>
                <a:gd name="connsiteY63" fmla="*/ 2505075 h 4114800"/>
                <a:gd name="connsiteX64" fmla="*/ 4572000 w 7019925"/>
                <a:gd name="connsiteY64" fmla="*/ 2686050 h 4114800"/>
                <a:gd name="connsiteX65" fmla="*/ 4381500 w 7019925"/>
                <a:gd name="connsiteY65" fmla="*/ 2800350 h 4114800"/>
                <a:gd name="connsiteX66" fmla="*/ 4333875 w 7019925"/>
                <a:gd name="connsiteY66" fmla="*/ 3019425 h 4114800"/>
                <a:gd name="connsiteX67" fmla="*/ 4486275 w 7019925"/>
                <a:gd name="connsiteY67" fmla="*/ 3190875 h 4114800"/>
                <a:gd name="connsiteX68" fmla="*/ 4572000 w 7019925"/>
                <a:gd name="connsiteY68" fmla="*/ 3286125 h 4114800"/>
                <a:gd name="connsiteX69" fmla="*/ 4705350 w 7019925"/>
                <a:gd name="connsiteY69" fmla="*/ 3324225 h 4114800"/>
                <a:gd name="connsiteX70" fmla="*/ 4819650 w 7019925"/>
                <a:gd name="connsiteY70" fmla="*/ 3324225 h 4114800"/>
                <a:gd name="connsiteX71" fmla="*/ 4829175 w 7019925"/>
                <a:gd name="connsiteY71" fmla="*/ 3419475 h 4114800"/>
                <a:gd name="connsiteX72" fmla="*/ 4886325 w 7019925"/>
                <a:gd name="connsiteY72" fmla="*/ 3448050 h 4114800"/>
                <a:gd name="connsiteX73" fmla="*/ 4962525 w 7019925"/>
                <a:gd name="connsiteY73" fmla="*/ 3438525 h 4114800"/>
                <a:gd name="connsiteX74" fmla="*/ 5048250 w 7019925"/>
                <a:gd name="connsiteY74" fmla="*/ 3381375 h 4114800"/>
                <a:gd name="connsiteX75" fmla="*/ 5076825 w 7019925"/>
                <a:gd name="connsiteY75" fmla="*/ 3371850 h 4114800"/>
                <a:gd name="connsiteX76" fmla="*/ 5076825 w 7019925"/>
                <a:gd name="connsiteY76" fmla="*/ 3371850 h 4114800"/>
                <a:gd name="connsiteX77" fmla="*/ 5162550 w 7019925"/>
                <a:gd name="connsiteY77" fmla="*/ 3533775 h 4114800"/>
                <a:gd name="connsiteX78" fmla="*/ 5257800 w 7019925"/>
                <a:gd name="connsiteY78" fmla="*/ 3686175 h 4114800"/>
                <a:gd name="connsiteX79" fmla="*/ 5429250 w 7019925"/>
                <a:gd name="connsiteY79" fmla="*/ 3733800 h 4114800"/>
                <a:gd name="connsiteX80" fmla="*/ 5467350 w 7019925"/>
                <a:gd name="connsiteY80" fmla="*/ 3733800 h 4114800"/>
                <a:gd name="connsiteX81" fmla="*/ 5553075 w 7019925"/>
                <a:gd name="connsiteY81" fmla="*/ 3733800 h 4114800"/>
                <a:gd name="connsiteX82" fmla="*/ 5562600 w 7019925"/>
                <a:gd name="connsiteY82" fmla="*/ 3829050 h 4114800"/>
                <a:gd name="connsiteX83" fmla="*/ 5638800 w 7019925"/>
                <a:gd name="connsiteY83" fmla="*/ 3810000 h 4114800"/>
                <a:gd name="connsiteX84" fmla="*/ 5743575 w 7019925"/>
                <a:gd name="connsiteY84" fmla="*/ 3905250 h 4114800"/>
                <a:gd name="connsiteX85" fmla="*/ 5876925 w 7019925"/>
                <a:gd name="connsiteY85" fmla="*/ 4000500 h 4114800"/>
                <a:gd name="connsiteX86" fmla="*/ 6010275 w 7019925"/>
                <a:gd name="connsiteY86" fmla="*/ 4057650 h 4114800"/>
                <a:gd name="connsiteX87" fmla="*/ 6134100 w 7019925"/>
                <a:gd name="connsiteY87" fmla="*/ 4067175 h 4114800"/>
                <a:gd name="connsiteX88" fmla="*/ 6219825 w 7019925"/>
                <a:gd name="connsiteY88" fmla="*/ 4086225 h 4114800"/>
                <a:gd name="connsiteX89" fmla="*/ 6315075 w 7019925"/>
                <a:gd name="connsiteY89" fmla="*/ 4114800 h 4114800"/>
                <a:gd name="connsiteX90" fmla="*/ 6515100 w 7019925"/>
                <a:gd name="connsiteY90" fmla="*/ 4038600 h 4114800"/>
                <a:gd name="connsiteX91" fmla="*/ 6619875 w 7019925"/>
                <a:gd name="connsiteY91" fmla="*/ 4019550 h 4114800"/>
                <a:gd name="connsiteX92" fmla="*/ 6734175 w 7019925"/>
                <a:gd name="connsiteY92" fmla="*/ 4029075 h 4114800"/>
                <a:gd name="connsiteX93" fmla="*/ 6934200 w 7019925"/>
                <a:gd name="connsiteY93" fmla="*/ 4086225 h 4114800"/>
                <a:gd name="connsiteX94" fmla="*/ 7019925 w 7019925"/>
                <a:gd name="connsiteY9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124325 w 7019925"/>
                <a:gd name="connsiteY32" fmla="*/ 228600 h 4114800"/>
                <a:gd name="connsiteX33" fmla="*/ 4267200 w 7019925"/>
                <a:gd name="connsiteY33" fmla="*/ 180975 h 4114800"/>
                <a:gd name="connsiteX34" fmla="*/ 4419600 w 7019925"/>
                <a:gd name="connsiteY34" fmla="*/ 266700 h 4114800"/>
                <a:gd name="connsiteX35" fmla="*/ 4495800 w 7019925"/>
                <a:gd name="connsiteY35" fmla="*/ 314325 h 4114800"/>
                <a:gd name="connsiteX36" fmla="*/ 4486275 w 7019925"/>
                <a:gd name="connsiteY36" fmla="*/ 438150 h 4114800"/>
                <a:gd name="connsiteX37" fmla="*/ 4543425 w 7019925"/>
                <a:gd name="connsiteY37" fmla="*/ 428625 h 4114800"/>
                <a:gd name="connsiteX38" fmla="*/ 4543425 w 7019925"/>
                <a:gd name="connsiteY38" fmla="*/ 504825 h 4114800"/>
                <a:gd name="connsiteX39" fmla="*/ 4533900 w 7019925"/>
                <a:gd name="connsiteY39" fmla="*/ 647700 h 4114800"/>
                <a:gd name="connsiteX40" fmla="*/ 4629150 w 7019925"/>
                <a:gd name="connsiteY40" fmla="*/ 647700 h 4114800"/>
                <a:gd name="connsiteX41" fmla="*/ 4714875 w 7019925"/>
                <a:gd name="connsiteY41" fmla="*/ 561975 h 4114800"/>
                <a:gd name="connsiteX42" fmla="*/ 4800600 w 7019925"/>
                <a:gd name="connsiteY42" fmla="*/ 581025 h 4114800"/>
                <a:gd name="connsiteX43" fmla="*/ 4972050 w 7019925"/>
                <a:gd name="connsiteY43" fmla="*/ 419100 h 4114800"/>
                <a:gd name="connsiteX44" fmla="*/ 4981575 w 7019925"/>
                <a:gd name="connsiteY44" fmla="*/ 314325 h 4114800"/>
                <a:gd name="connsiteX45" fmla="*/ 5067300 w 7019925"/>
                <a:gd name="connsiteY45" fmla="*/ 276225 h 4114800"/>
                <a:gd name="connsiteX46" fmla="*/ 5067300 w 7019925"/>
                <a:gd name="connsiteY46" fmla="*/ 276225 h 4114800"/>
                <a:gd name="connsiteX47" fmla="*/ 5114925 w 7019925"/>
                <a:gd name="connsiteY47" fmla="*/ 409575 h 4114800"/>
                <a:gd name="connsiteX48" fmla="*/ 5124450 w 7019925"/>
                <a:gd name="connsiteY48" fmla="*/ 523875 h 4114800"/>
                <a:gd name="connsiteX49" fmla="*/ 5029200 w 7019925"/>
                <a:gd name="connsiteY49" fmla="*/ 619125 h 4114800"/>
                <a:gd name="connsiteX50" fmla="*/ 4933950 w 7019925"/>
                <a:gd name="connsiteY50" fmla="*/ 876300 h 4114800"/>
                <a:gd name="connsiteX51" fmla="*/ 4762500 w 7019925"/>
                <a:gd name="connsiteY51" fmla="*/ 923925 h 4114800"/>
                <a:gd name="connsiteX52" fmla="*/ 4657725 w 7019925"/>
                <a:gd name="connsiteY52" fmla="*/ 1038225 h 4114800"/>
                <a:gd name="connsiteX53" fmla="*/ 4648200 w 7019925"/>
                <a:gd name="connsiteY53" fmla="*/ 1228725 h 4114800"/>
                <a:gd name="connsiteX54" fmla="*/ 4733925 w 7019925"/>
                <a:gd name="connsiteY54" fmla="*/ 1362075 h 4114800"/>
                <a:gd name="connsiteX55" fmla="*/ 4800600 w 7019925"/>
                <a:gd name="connsiteY55" fmla="*/ 1476375 h 4114800"/>
                <a:gd name="connsiteX56" fmla="*/ 4886325 w 7019925"/>
                <a:gd name="connsiteY56" fmla="*/ 1476375 h 4114800"/>
                <a:gd name="connsiteX57" fmla="*/ 4933950 w 7019925"/>
                <a:gd name="connsiteY57" fmla="*/ 1571625 h 4114800"/>
                <a:gd name="connsiteX58" fmla="*/ 5095875 w 7019925"/>
                <a:gd name="connsiteY58" fmla="*/ 1647825 h 4114800"/>
                <a:gd name="connsiteX59" fmla="*/ 5057775 w 7019925"/>
                <a:gd name="connsiteY59" fmla="*/ 1847850 h 4114800"/>
                <a:gd name="connsiteX60" fmla="*/ 5105400 w 7019925"/>
                <a:gd name="connsiteY60" fmla="*/ 1981200 h 4114800"/>
                <a:gd name="connsiteX61" fmla="*/ 4972050 w 7019925"/>
                <a:gd name="connsiteY61" fmla="*/ 2276475 h 4114800"/>
                <a:gd name="connsiteX62" fmla="*/ 4829175 w 7019925"/>
                <a:gd name="connsiteY62" fmla="*/ 2505075 h 4114800"/>
                <a:gd name="connsiteX63" fmla="*/ 4572000 w 7019925"/>
                <a:gd name="connsiteY63" fmla="*/ 2686050 h 4114800"/>
                <a:gd name="connsiteX64" fmla="*/ 4381500 w 7019925"/>
                <a:gd name="connsiteY64" fmla="*/ 2800350 h 4114800"/>
                <a:gd name="connsiteX65" fmla="*/ 4333875 w 7019925"/>
                <a:gd name="connsiteY65" fmla="*/ 3019425 h 4114800"/>
                <a:gd name="connsiteX66" fmla="*/ 4486275 w 7019925"/>
                <a:gd name="connsiteY66" fmla="*/ 3190875 h 4114800"/>
                <a:gd name="connsiteX67" fmla="*/ 4572000 w 7019925"/>
                <a:gd name="connsiteY67" fmla="*/ 3286125 h 4114800"/>
                <a:gd name="connsiteX68" fmla="*/ 4705350 w 7019925"/>
                <a:gd name="connsiteY68" fmla="*/ 3324225 h 4114800"/>
                <a:gd name="connsiteX69" fmla="*/ 4819650 w 7019925"/>
                <a:gd name="connsiteY69" fmla="*/ 3324225 h 4114800"/>
                <a:gd name="connsiteX70" fmla="*/ 4829175 w 7019925"/>
                <a:gd name="connsiteY70" fmla="*/ 3419475 h 4114800"/>
                <a:gd name="connsiteX71" fmla="*/ 4886325 w 7019925"/>
                <a:gd name="connsiteY71" fmla="*/ 3448050 h 4114800"/>
                <a:gd name="connsiteX72" fmla="*/ 4962525 w 7019925"/>
                <a:gd name="connsiteY72" fmla="*/ 3438525 h 4114800"/>
                <a:gd name="connsiteX73" fmla="*/ 5048250 w 7019925"/>
                <a:gd name="connsiteY73" fmla="*/ 3381375 h 4114800"/>
                <a:gd name="connsiteX74" fmla="*/ 5076825 w 7019925"/>
                <a:gd name="connsiteY74" fmla="*/ 3371850 h 4114800"/>
                <a:gd name="connsiteX75" fmla="*/ 5076825 w 7019925"/>
                <a:gd name="connsiteY75" fmla="*/ 3371850 h 4114800"/>
                <a:gd name="connsiteX76" fmla="*/ 5162550 w 7019925"/>
                <a:gd name="connsiteY76" fmla="*/ 3533775 h 4114800"/>
                <a:gd name="connsiteX77" fmla="*/ 5257800 w 7019925"/>
                <a:gd name="connsiteY77" fmla="*/ 3686175 h 4114800"/>
                <a:gd name="connsiteX78" fmla="*/ 5429250 w 7019925"/>
                <a:gd name="connsiteY78" fmla="*/ 3733800 h 4114800"/>
                <a:gd name="connsiteX79" fmla="*/ 5467350 w 7019925"/>
                <a:gd name="connsiteY79" fmla="*/ 3733800 h 4114800"/>
                <a:gd name="connsiteX80" fmla="*/ 5553075 w 7019925"/>
                <a:gd name="connsiteY80" fmla="*/ 3733800 h 4114800"/>
                <a:gd name="connsiteX81" fmla="*/ 5562600 w 7019925"/>
                <a:gd name="connsiteY81" fmla="*/ 3829050 h 4114800"/>
                <a:gd name="connsiteX82" fmla="*/ 5638800 w 7019925"/>
                <a:gd name="connsiteY82" fmla="*/ 3810000 h 4114800"/>
                <a:gd name="connsiteX83" fmla="*/ 5743575 w 7019925"/>
                <a:gd name="connsiteY83" fmla="*/ 3905250 h 4114800"/>
                <a:gd name="connsiteX84" fmla="*/ 5876925 w 7019925"/>
                <a:gd name="connsiteY84" fmla="*/ 4000500 h 4114800"/>
                <a:gd name="connsiteX85" fmla="*/ 6010275 w 7019925"/>
                <a:gd name="connsiteY85" fmla="*/ 4057650 h 4114800"/>
                <a:gd name="connsiteX86" fmla="*/ 6134100 w 7019925"/>
                <a:gd name="connsiteY86" fmla="*/ 4067175 h 4114800"/>
                <a:gd name="connsiteX87" fmla="*/ 6219825 w 7019925"/>
                <a:gd name="connsiteY87" fmla="*/ 4086225 h 4114800"/>
                <a:gd name="connsiteX88" fmla="*/ 6315075 w 7019925"/>
                <a:gd name="connsiteY88" fmla="*/ 4114800 h 4114800"/>
                <a:gd name="connsiteX89" fmla="*/ 6515100 w 7019925"/>
                <a:gd name="connsiteY89" fmla="*/ 4038600 h 4114800"/>
                <a:gd name="connsiteX90" fmla="*/ 6619875 w 7019925"/>
                <a:gd name="connsiteY90" fmla="*/ 4019550 h 4114800"/>
                <a:gd name="connsiteX91" fmla="*/ 6734175 w 7019925"/>
                <a:gd name="connsiteY91" fmla="*/ 4029075 h 4114800"/>
                <a:gd name="connsiteX92" fmla="*/ 6934200 w 7019925"/>
                <a:gd name="connsiteY92" fmla="*/ 4086225 h 4114800"/>
                <a:gd name="connsiteX93" fmla="*/ 7019925 w 7019925"/>
                <a:gd name="connsiteY9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267200 w 7019925"/>
                <a:gd name="connsiteY32" fmla="*/ 180975 h 4114800"/>
                <a:gd name="connsiteX33" fmla="*/ 4419600 w 7019925"/>
                <a:gd name="connsiteY33" fmla="*/ 266700 h 4114800"/>
                <a:gd name="connsiteX34" fmla="*/ 4495800 w 7019925"/>
                <a:gd name="connsiteY34" fmla="*/ 314325 h 4114800"/>
                <a:gd name="connsiteX35" fmla="*/ 4486275 w 7019925"/>
                <a:gd name="connsiteY35" fmla="*/ 438150 h 4114800"/>
                <a:gd name="connsiteX36" fmla="*/ 4543425 w 7019925"/>
                <a:gd name="connsiteY36" fmla="*/ 428625 h 4114800"/>
                <a:gd name="connsiteX37" fmla="*/ 4543425 w 7019925"/>
                <a:gd name="connsiteY37" fmla="*/ 504825 h 4114800"/>
                <a:gd name="connsiteX38" fmla="*/ 4533900 w 7019925"/>
                <a:gd name="connsiteY38" fmla="*/ 647700 h 4114800"/>
                <a:gd name="connsiteX39" fmla="*/ 4629150 w 7019925"/>
                <a:gd name="connsiteY39" fmla="*/ 647700 h 4114800"/>
                <a:gd name="connsiteX40" fmla="*/ 4714875 w 7019925"/>
                <a:gd name="connsiteY40" fmla="*/ 561975 h 4114800"/>
                <a:gd name="connsiteX41" fmla="*/ 4800600 w 7019925"/>
                <a:gd name="connsiteY41" fmla="*/ 581025 h 4114800"/>
                <a:gd name="connsiteX42" fmla="*/ 4972050 w 7019925"/>
                <a:gd name="connsiteY42" fmla="*/ 419100 h 4114800"/>
                <a:gd name="connsiteX43" fmla="*/ 4981575 w 7019925"/>
                <a:gd name="connsiteY43" fmla="*/ 314325 h 4114800"/>
                <a:gd name="connsiteX44" fmla="*/ 5067300 w 7019925"/>
                <a:gd name="connsiteY44" fmla="*/ 276225 h 4114800"/>
                <a:gd name="connsiteX45" fmla="*/ 5067300 w 7019925"/>
                <a:gd name="connsiteY45" fmla="*/ 276225 h 4114800"/>
                <a:gd name="connsiteX46" fmla="*/ 5114925 w 7019925"/>
                <a:gd name="connsiteY46" fmla="*/ 409575 h 4114800"/>
                <a:gd name="connsiteX47" fmla="*/ 5124450 w 7019925"/>
                <a:gd name="connsiteY47" fmla="*/ 523875 h 4114800"/>
                <a:gd name="connsiteX48" fmla="*/ 5029200 w 7019925"/>
                <a:gd name="connsiteY48" fmla="*/ 619125 h 4114800"/>
                <a:gd name="connsiteX49" fmla="*/ 4933950 w 7019925"/>
                <a:gd name="connsiteY49" fmla="*/ 876300 h 4114800"/>
                <a:gd name="connsiteX50" fmla="*/ 4762500 w 7019925"/>
                <a:gd name="connsiteY50" fmla="*/ 923925 h 4114800"/>
                <a:gd name="connsiteX51" fmla="*/ 4657725 w 7019925"/>
                <a:gd name="connsiteY51" fmla="*/ 1038225 h 4114800"/>
                <a:gd name="connsiteX52" fmla="*/ 4648200 w 7019925"/>
                <a:gd name="connsiteY52" fmla="*/ 1228725 h 4114800"/>
                <a:gd name="connsiteX53" fmla="*/ 4733925 w 7019925"/>
                <a:gd name="connsiteY53" fmla="*/ 1362075 h 4114800"/>
                <a:gd name="connsiteX54" fmla="*/ 4800600 w 7019925"/>
                <a:gd name="connsiteY54" fmla="*/ 1476375 h 4114800"/>
                <a:gd name="connsiteX55" fmla="*/ 4886325 w 7019925"/>
                <a:gd name="connsiteY55" fmla="*/ 1476375 h 4114800"/>
                <a:gd name="connsiteX56" fmla="*/ 4933950 w 7019925"/>
                <a:gd name="connsiteY56" fmla="*/ 1571625 h 4114800"/>
                <a:gd name="connsiteX57" fmla="*/ 5095875 w 7019925"/>
                <a:gd name="connsiteY57" fmla="*/ 1647825 h 4114800"/>
                <a:gd name="connsiteX58" fmla="*/ 5057775 w 7019925"/>
                <a:gd name="connsiteY58" fmla="*/ 1847850 h 4114800"/>
                <a:gd name="connsiteX59" fmla="*/ 5105400 w 7019925"/>
                <a:gd name="connsiteY59" fmla="*/ 1981200 h 4114800"/>
                <a:gd name="connsiteX60" fmla="*/ 4972050 w 7019925"/>
                <a:gd name="connsiteY60" fmla="*/ 2276475 h 4114800"/>
                <a:gd name="connsiteX61" fmla="*/ 4829175 w 7019925"/>
                <a:gd name="connsiteY61" fmla="*/ 2505075 h 4114800"/>
                <a:gd name="connsiteX62" fmla="*/ 4572000 w 7019925"/>
                <a:gd name="connsiteY62" fmla="*/ 2686050 h 4114800"/>
                <a:gd name="connsiteX63" fmla="*/ 4381500 w 7019925"/>
                <a:gd name="connsiteY63" fmla="*/ 2800350 h 4114800"/>
                <a:gd name="connsiteX64" fmla="*/ 4333875 w 7019925"/>
                <a:gd name="connsiteY64" fmla="*/ 3019425 h 4114800"/>
                <a:gd name="connsiteX65" fmla="*/ 4486275 w 7019925"/>
                <a:gd name="connsiteY65" fmla="*/ 3190875 h 4114800"/>
                <a:gd name="connsiteX66" fmla="*/ 4572000 w 7019925"/>
                <a:gd name="connsiteY66" fmla="*/ 3286125 h 4114800"/>
                <a:gd name="connsiteX67" fmla="*/ 4705350 w 7019925"/>
                <a:gd name="connsiteY67" fmla="*/ 3324225 h 4114800"/>
                <a:gd name="connsiteX68" fmla="*/ 4819650 w 7019925"/>
                <a:gd name="connsiteY68" fmla="*/ 3324225 h 4114800"/>
                <a:gd name="connsiteX69" fmla="*/ 4829175 w 7019925"/>
                <a:gd name="connsiteY69" fmla="*/ 3419475 h 4114800"/>
                <a:gd name="connsiteX70" fmla="*/ 4886325 w 7019925"/>
                <a:gd name="connsiteY70" fmla="*/ 3448050 h 4114800"/>
                <a:gd name="connsiteX71" fmla="*/ 4962525 w 7019925"/>
                <a:gd name="connsiteY71" fmla="*/ 3438525 h 4114800"/>
                <a:gd name="connsiteX72" fmla="*/ 5048250 w 7019925"/>
                <a:gd name="connsiteY72" fmla="*/ 3381375 h 4114800"/>
                <a:gd name="connsiteX73" fmla="*/ 5076825 w 7019925"/>
                <a:gd name="connsiteY73" fmla="*/ 3371850 h 4114800"/>
                <a:gd name="connsiteX74" fmla="*/ 5076825 w 7019925"/>
                <a:gd name="connsiteY74" fmla="*/ 3371850 h 4114800"/>
                <a:gd name="connsiteX75" fmla="*/ 5162550 w 7019925"/>
                <a:gd name="connsiteY75" fmla="*/ 3533775 h 4114800"/>
                <a:gd name="connsiteX76" fmla="*/ 5257800 w 7019925"/>
                <a:gd name="connsiteY76" fmla="*/ 3686175 h 4114800"/>
                <a:gd name="connsiteX77" fmla="*/ 5429250 w 7019925"/>
                <a:gd name="connsiteY77" fmla="*/ 3733800 h 4114800"/>
                <a:gd name="connsiteX78" fmla="*/ 5467350 w 7019925"/>
                <a:gd name="connsiteY78" fmla="*/ 3733800 h 4114800"/>
                <a:gd name="connsiteX79" fmla="*/ 5553075 w 7019925"/>
                <a:gd name="connsiteY79" fmla="*/ 3733800 h 4114800"/>
                <a:gd name="connsiteX80" fmla="*/ 5562600 w 7019925"/>
                <a:gd name="connsiteY80" fmla="*/ 3829050 h 4114800"/>
                <a:gd name="connsiteX81" fmla="*/ 5638800 w 7019925"/>
                <a:gd name="connsiteY81" fmla="*/ 3810000 h 4114800"/>
                <a:gd name="connsiteX82" fmla="*/ 5743575 w 7019925"/>
                <a:gd name="connsiteY82" fmla="*/ 3905250 h 4114800"/>
                <a:gd name="connsiteX83" fmla="*/ 5876925 w 7019925"/>
                <a:gd name="connsiteY83" fmla="*/ 4000500 h 4114800"/>
                <a:gd name="connsiteX84" fmla="*/ 6010275 w 7019925"/>
                <a:gd name="connsiteY84" fmla="*/ 4057650 h 4114800"/>
                <a:gd name="connsiteX85" fmla="*/ 6134100 w 7019925"/>
                <a:gd name="connsiteY85" fmla="*/ 4067175 h 4114800"/>
                <a:gd name="connsiteX86" fmla="*/ 6219825 w 7019925"/>
                <a:gd name="connsiteY86" fmla="*/ 4086225 h 4114800"/>
                <a:gd name="connsiteX87" fmla="*/ 6315075 w 7019925"/>
                <a:gd name="connsiteY87" fmla="*/ 4114800 h 4114800"/>
                <a:gd name="connsiteX88" fmla="*/ 6515100 w 7019925"/>
                <a:gd name="connsiteY88" fmla="*/ 4038600 h 4114800"/>
                <a:gd name="connsiteX89" fmla="*/ 6619875 w 7019925"/>
                <a:gd name="connsiteY89" fmla="*/ 4019550 h 4114800"/>
                <a:gd name="connsiteX90" fmla="*/ 6734175 w 7019925"/>
                <a:gd name="connsiteY90" fmla="*/ 4029075 h 4114800"/>
                <a:gd name="connsiteX91" fmla="*/ 6934200 w 7019925"/>
                <a:gd name="connsiteY91" fmla="*/ 4086225 h 4114800"/>
                <a:gd name="connsiteX92" fmla="*/ 7019925 w 7019925"/>
                <a:gd name="connsiteY9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19600 w 7019925"/>
                <a:gd name="connsiteY32" fmla="*/ 266700 h 4114800"/>
                <a:gd name="connsiteX33" fmla="*/ 4495800 w 7019925"/>
                <a:gd name="connsiteY33" fmla="*/ 314325 h 4114800"/>
                <a:gd name="connsiteX34" fmla="*/ 4486275 w 7019925"/>
                <a:gd name="connsiteY34" fmla="*/ 438150 h 4114800"/>
                <a:gd name="connsiteX35" fmla="*/ 4543425 w 7019925"/>
                <a:gd name="connsiteY35" fmla="*/ 428625 h 4114800"/>
                <a:gd name="connsiteX36" fmla="*/ 4543425 w 7019925"/>
                <a:gd name="connsiteY36" fmla="*/ 504825 h 4114800"/>
                <a:gd name="connsiteX37" fmla="*/ 4533900 w 7019925"/>
                <a:gd name="connsiteY37" fmla="*/ 647700 h 4114800"/>
                <a:gd name="connsiteX38" fmla="*/ 4629150 w 7019925"/>
                <a:gd name="connsiteY38" fmla="*/ 647700 h 4114800"/>
                <a:gd name="connsiteX39" fmla="*/ 4714875 w 7019925"/>
                <a:gd name="connsiteY39" fmla="*/ 561975 h 4114800"/>
                <a:gd name="connsiteX40" fmla="*/ 4800600 w 7019925"/>
                <a:gd name="connsiteY40" fmla="*/ 581025 h 4114800"/>
                <a:gd name="connsiteX41" fmla="*/ 4972050 w 7019925"/>
                <a:gd name="connsiteY41" fmla="*/ 419100 h 4114800"/>
                <a:gd name="connsiteX42" fmla="*/ 4981575 w 7019925"/>
                <a:gd name="connsiteY42" fmla="*/ 314325 h 4114800"/>
                <a:gd name="connsiteX43" fmla="*/ 5067300 w 7019925"/>
                <a:gd name="connsiteY43" fmla="*/ 276225 h 4114800"/>
                <a:gd name="connsiteX44" fmla="*/ 5067300 w 7019925"/>
                <a:gd name="connsiteY44" fmla="*/ 276225 h 4114800"/>
                <a:gd name="connsiteX45" fmla="*/ 5114925 w 7019925"/>
                <a:gd name="connsiteY45" fmla="*/ 409575 h 4114800"/>
                <a:gd name="connsiteX46" fmla="*/ 5124450 w 7019925"/>
                <a:gd name="connsiteY46" fmla="*/ 523875 h 4114800"/>
                <a:gd name="connsiteX47" fmla="*/ 5029200 w 7019925"/>
                <a:gd name="connsiteY47" fmla="*/ 619125 h 4114800"/>
                <a:gd name="connsiteX48" fmla="*/ 4933950 w 7019925"/>
                <a:gd name="connsiteY48" fmla="*/ 876300 h 4114800"/>
                <a:gd name="connsiteX49" fmla="*/ 4762500 w 7019925"/>
                <a:gd name="connsiteY49" fmla="*/ 923925 h 4114800"/>
                <a:gd name="connsiteX50" fmla="*/ 4657725 w 7019925"/>
                <a:gd name="connsiteY50" fmla="*/ 1038225 h 4114800"/>
                <a:gd name="connsiteX51" fmla="*/ 4648200 w 7019925"/>
                <a:gd name="connsiteY51" fmla="*/ 1228725 h 4114800"/>
                <a:gd name="connsiteX52" fmla="*/ 4733925 w 7019925"/>
                <a:gd name="connsiteY52" fmla="*/ 1362075 h 4114800"/>
                <a:gd name="connsiteX53" fmla="*/ 4800600 w 7019925"/>
                <a:gd name="connsiteY53" fmla="*/ 1476375 h 4114800"/>
                <a:gd name="connsiteX54" fmla="*/ 4886325 w 7019925"/>
                <a:gd name="connsiteY54" fmla="*/ 1476375 h 4114800"/>
                <a:gd name="connsiteX55" fmla="*/ 4933950 w 7019925"/>
                <a:gd name="connsiteY55" fmla="*/ 1571625 h 4114800"/>
                <a:gd name="connsiteX56" fmla="*/ 5095875 w 7019925"/>
                <a:gd name="connsiteY56" fmla="*/ 1647825 h 4114800"/>
                <a:gd name="connsiteX57" fmla="*/ 5057775 w 7019925"/>
                <a:gd name="connsiteY57" fmla="*/ 1847850 h 4114800"/>
                <a:gd name="connsiteX58" fmla="*/ 5105400 w 7019925"/>
                <a:gd name="connsiteY58" fmla="*/ 1981200 h 4114800"/>
                <a:gd name="connsiteX59" fmla="*/ 4972050 w 7019925"/>
                <a:gd name="connsiteY59" fmla="*/ 2276475 h 4114800"/>
                <a:gd name="connsiteX60" fmla="*/ 4829175 w 7019925"/>
                <a:gd name="connsiteY60" fmla="*/ 2505075 h 4114800"/>
                <a:gd name="connsiteX61" fmla="*/ 4572000 w 7019925"/>
                <a:gd name="connsiteY61" fmla="*/ 2686050 h 4114800"/>
                <a:gd name="connsiteX62" fmla="*/ 4381500 w 7019925"/>
                <a:gd name="connsiteY62" fmla="*/ 2800350 h 4114800"/>
                <a:gd name="connsiteX63" fmla="*/ 4333875 w 7019925"/>
                <a:gd name="connsiteY63" fmla="*/ 3019425 h 4114800"/>
                <a:gd name="connsiteX64" fmla="*/ 4486275 w 7019925"/>
                <a:gd name="connsiteY64" fmla="*/ 3190875 h 4114800"/>
                <a:gd name="connsiteX65" fmla="*/ 4572000 w 7019925"/>
                <a:gd name="connsiteY65" fmla="*/ 3286125 h 4114800"/>
                <a:gd name="connsiteX66" fmla="*/ 4705350 w 7019925"/>
                <a:gd name="connsiteY66" fmla="*/ 3324225 h 4114800"/>
                <a:gd name="connsiteX67" fmla="*/ 4819650 w 7019925"/>
                <a:gd name="connsiteY67" fmla="*/ 3324225 h 4114800"/>
                <a:gd name="connsiteX68" fmla="*/ 4829175 w 7019925"/>
                <a:gd name="connsiteY68" fmla="*/ 3419475 h 4114800"/>
                <a:gd name="connsiteX69" fmla="*/ 4886325 w 7019925"/>
                <a:gd name="connsiteY69" fmla="*/ 3448050 h 4114800"/>
                <a:gd name="connsiteX70" fmla="*/ 4962525 w 7019925"/>
                <a:gd name="connsiteY70" fmla="*/ 3438525 h 4114800"/>
                <a:gd name="connsiteX71" fmla="*/ 5048250 w 7019925"/>
                <a:gd name="connsiteY71" fmla="*/ 3381375 h 4114800"/>
                <a:gd name="connsiteX72" fmla="*/ 5076825 w 7019925"/>
                <a:gd name="connsiteY72" fmla="*/ 3371850 h 4114800"/>
                <a:gd name="connsiteX73" fmla="*/ 5076825 w 7019925"/>
                <a:gd name="connsiteY73" fmla="*/ 3371850 h 4114800"/>
                <a:gd name="connsiteX74" fmla="*/ 5162550 w 7019925"/>
                <a:gd name="connsiteY74" fmla="*/ 3533775 h 4114800"/>
                <a:gd name="connsiteX75" fmla="*/ 5257800 w 7019925"/>
                <a:gd name="connsiteY75" fmla="*/ 3686175 h 4114800"/>
                <a:gd name="connsiteX76" fmla="*/ 5429250 w 7019925"/>
                <a:gd name="connsiteY76" fmla="*/ 3733800 h 4114800"/>
                <a:gd name="connsiteX77" fmla="*/ 5467350 w 7019925"/>
                <a:gd name="connsiteY77" fmla="*/ 3733800 h 4114800"/>
                <a:gd name="connsiteX78" fmla="*/ 5553075 w 7019925"/>
                <a:gd name="connsiteY78" fmla="*/ 3733800 h 4114800"/>
                <a:gd name="connsiteX79" fmla="*/ 5562600 w 7019925"/>
                <a:gd name="connsiteY79" fmla="*/ 3829050 h 4114800"/>
                <a:gd name="connsiteX80" fmla="*/ 5638800 w 7019925"/>
                <a:gd name="connsiteY80" fmla="*/ 3810000 h 4114800"/>
                <a:gd name="connsiteX81" fmla="*/ 5743575 w 7019925"/>
                <a:gd name="connsiteY81" fmla="*/ 3905250 h 4114800"/>
                <a:gd name="connsiteX82" fmla="*/ 5876925 w 7019925"/>
                <a:gd name="connsiteY82" fmla="*/ 4000500 h 4114800"/>
                <a:gd name="connsiteX83" fmla="*/ 6010275 w 7019925"/>
                <a:gd name="connsiteY83" fmla="*/ 4057650 h 4114800"/>
                <a:gd name="connsiteX84" fmla="*/ 6134100 w 7019925"/>
                <a:gd name="connsiteY84" fmla="*/ 4067175 h 4114800"/>
                <a:gd name="connsiteX85" fmla="*/ 6219825 w 7019925"/>
                <a:gd name="connsiteY85" fmla="*/ 4086225 h 4114800"/>
                <a:gd name="connsiteX86" fmla="*/ 6315075 w 7019925"/>
                <a:gd name="connsiteY86" fmla="*/ 4114800 h 4114800"/>
                <a:gd name="connsiteX87" fmla="*/ 6515100 w 7019925"/>
                <a:gd name="connsiteY87" fmla="*/ 4038600 h 4114800"/>
                <a:gd name="connsiteX88" fmla="*/ 6619875 w 7019925"/>
                <a:gd name="connsiteY88" fmla="*/ 4019550 h 4114800"/>
                <a:gd name="connsiteX89" fmla="*/ 6734175 w 7019925"/>
                <a:gd name="connsiteY89" fmla="*/ 4029075 h 4114800"/>
                <a:gd name="connsiteX90" fmla="*/ 6934200 w 7019925"/>
                <a:gd name="connsiteY90" fmla="*/ 4086225 h 4114800"/>
                <a:gd name="connsiteX91" fmla="*/ 7019925 w 7019925"/>
                <a:gd name="connsiteY9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95800 w 7019925"/>
                <a:gd name="connsiteY32" fmla="*/ 314325 h 4114800"/>
                <a:gd name="connsiteX33" fmla="*/ 4486275 w 7019925"/>
                <a:gd name="connsiteY33" fmla="*/ 438150 h 4114800"/>
                <a:gd name="connsiteX34" fmla="*/ 4543425 w 7019925"/>
                <a:gd name="connsiteY34" fmla="*/ 428625 h 4114800"/>
                <a:gd name="connsiteX35" fmla="*/ 4543425 w 7019925"/>
                <a:gd name="connsiteY35" fmla="*/ 504825 h 4114800"/>
                <a:gd name="connsiteX36" fmla="*/ 4533900 w 7019925"/>
                <a:gd name="connsiteY36" fmla="*/ 647700 h 4114800"/>
                <a:gd name="connsiteX37" fmla="*/ 4629150 w 7019925"/>
                <a:gd name="connsiteY37" fmla="*/ 647700 h 4114800"/>
                <a:gd name="connsiteX38" fmla="*/ 4714875 w 7019925"/>
                <a:gd name="connsiteY38" fmla="*/ 561975 h 4114800"/>
                <a:gd name="connsiteX39" fmla="*/ 4800600 w 7019925"/>
                <a:gd name="connsiteY39" fmla="*/ 581025 h 4114800"/>
                <a:gd name="connsiteX40" fmla="*/ 4972050 w 7019925"/>
                <a:gd name="connsiteY40" fmla="*/ 419100 h 4114800"/>
                <a:gd name="connsiteX41" fmla="*/ 4981575 w 7019925"/>
                <a:gd name="connsiteY41" fmla="*/ 314325 h 4114800"/>
                <a:gd name="connsiteX42" fmla="*/ 5067300 w 7019925"/>
                <a:gd name="connsiteY42" fmla="*/ 276225 h 4114800"/>
                <a:gd name="connsiteX43" fmla="*/ 5067300 w 7019925"/>
                <a:gd name="connsiteY43" fmla="*/ 276225 h 4114800"/>
                <a:gd name="connsiteX44" fmla="*/ 5114925 w 7019925"/>
                <a:gd name="connsiteY44" fmla="*/ 409575 h 4114800"/>
                <a:gd name="connsiteX45" fmla="*/ 5124450 w 7019925"/>
                <a:gd name="connsiteY45" fmla="*/ 523875 h 4114800"/>
                <a:gd name="connsiteX46" fmla="*/ 5029200 w 7019925"/>
                <a:gd name="connsiteY46" fmla="*/ 619125 h 4114800"/>
                <a:gd name="connsiteX47" fmla="*/ 4933950 w 7019925"/>
                <a:gd name="connsiteY47" fmla="*/ 876300 h 4114800"/>
                <a:gd name="connsiteX48" fmla="*/ 4762500 w 7019925"/>
                <a:gd name="connsiteY48" fmla="*/ 923925 h 4114800"/>
                <a:gd name="connsiteX49" fmla="*/ 4657725 w 7019925"/>
                <a:gd name="connsiteY49" fmla="*/ 1038225 h 4114800"/>
                <a:gd name="connsiteX50" fmla="*/ 4648200 w 7019925"/>
                <a:gd name="connsiteY50" fmla="*/ 1228725 h 4114800"/>
                <a:gd name="connsiteX51" fmla="*/ 4733925 w 7019925"/>
                <a:gd name="connsiteY51" fmla="*/ 1362075 h 4114800"/>
                <a:gd name="connsiteX52" fmla="*/ 4800600 w 7019925"/>
                <a:gd name="connsiteY52" fmla="*/ 1476375 h 4114800"/>
                <a:gd name="connsiteX53" fmla="*/ 4886325 w 7019925"/>
                <a:gd name="connsiteY53" fmla="*/ 1476375 h 4114800"/>
                <a:gd name="connsiteX54" fmla="*/ 4933950 w 7019925"/>
                <a:gd name="connsiteY54" fmla="*/ 1571625 h 4114800"/>
                <a:gd name="connsiteX55" fmla="*/ 5095875 w 7019925"/>
                <a:gd name="connsiteY55" fmla="*/ 1647825 h 4114800"/>
                <a:gd name="connsiteX56" fmla="*/ 5057775 w 7019925"/>
                <a:gd name="connsiteY56" fmla="*/ 1847850 h 4114800"/>
                <a:gd name="connsiteX57" fmla="*/ 5105400 w 7019925"/>
                <a:gd name="connsiteY57" fmla="*/ 1981200 h 4114800"/>
                <a:gd name="connsiteX58" fmla="*/ 4972050 w 7019925"/>
                <a:gd name="connsiteY58" fmla="*/ 2276475 h 4114800"/>
                <a:gd name="connsiteX59" fmla="*/ 4829175 w 7019925"/>
                <a:gd name="connsiteY59" fmla="*/ 2505075 h 4114800"/>
                <a:gd name="connsiteX60" fmla="*/ 4572000 w 7019925"/>
                <a:gd name="connsiteY60" fmla="*/ 2686050 h 4114800"/>
                <a:gd name="connsiteX61" fmla="*/ 4381500 w 7019925"/>
                <a:gd name="connsiteY61" fmla="*/ 2800350 h 4114800"/>
                <a:gd name="connsiteX62" fmla="*/ 4333875 w 7019925"/>
                <a:gd name="connsiteY62" fmla="*/ 3019425 h 4114800"/>
                <a:gd name="connsiteX63" fmla="*/ 4486275 w 7019925"/>
                <a:gd name="connsiteY63" fmla="*/ 3190875 h 4114800"/>
                <a:gd name="connsiteX64" fmla="*/ 4572000 w 7019925"/>
                <a:gd name="connsiteY64" fmla="*/ 3286125 h 4114800"/>
                <a:gd name="connsiteX65" fmla="*/ 4705350 w 7019925"/>
                <a:gd name="connsiteY65" fmla="*/ 3324225 h 4114800"/>
                <a:gd name="connsiteX66" fmla="*/ 4819650 w 7019925"/>
                <a:gd name="connsiteY66" fmla="*/ 3324225 h 4114800"/>
                <a:gd name="connsiteX67" fmla="*/ 4829175 w 7019925"/>
                <a:gd name="connsiteY67" fmla="*/ 3419475 h 4114800"/>
                <a:gd name="connsiteX68" fmla="*/ 4886325 w 7019925"/>
                <a:gd name="connsiteY68" fmla="*/ 3448050 h 4114800"/>
                <a:gd name="connsiteX69" fmla="*/ 4962525 w 7019925"/>
                <a:gd name="connsiteY69" fmla="*/ 3438525 h 4114800"/>
                <a:gd name="connsiteX70" fmla="*/ 5048250 w 7019925"/>
                <a:gd name="connsiteY70" fmla="*/ 3381375 h 4114800"/>
                <a:gd name="connsiteX71" fmla="*/ 5076825 w 7019925"/>
                <a:gd name="connsiteY71" fmla="*/ 3371850 h 4114800"/>
                <a:gd name="connsiteX72" fmla="*/ 5076825 w 7019925"/>
                <a:gd name="connsiteY72" fmla="*/ 3371850 h 4114800"/>
                <a:gd name="connsiteX73" fmla="*/ 5162550 w 7019925"/>
                <a:gd name="connsiteY73" fmla="*/ 3533775 h 4114800"/>
                <a:gd name="connsiteX74" fmla="*/ 5257800 w 7019925"/>
                <a:gd name="connsiteY74" fmla="*/ 3686175 h 4114800"/>
                <a:gd name="connsiteX75" fmla="*/ 5429250 w 7019925"/>
                <a:gd name="connsiteY75" fmla="*/ 3733800 h 4114800"/>
                <a:gd name="connsiteX76" fmla="*/ 5467350 w 7019925"/>
                <a:gd name="connsiteY76" fmla="*/ 3733800 h 4114800"/>
                <a:gd name="connsiteX77" fmla="*/ 5553075 w 7019925"/>
                <a:gd name="connsiteY77" fmla="*/ 3733800 h 4114800"/>
                <a:gd name="connsiteX78" fmla="*/ 5562600 w 7019925"/>
                <a:gd name="connsiteY78" fmla="*/ 3829050 h 4114800"/>
                <a:gd name="connsiteX79" fmla="*/ 5638800 w 7019925"/>
                <a:gd name="connsiteY79" fmla="*/ 3810000 h 4114800"/>
                <a:gd name="connsiteX80" fmla="*/ 5743575 w 7019925"/>
                <a:gd name="connsiteY80" fmla="*/ 3905250 h 4114800"/>
                <a:gd name="connsiteX81" fmla="*/ 5876925 w 7019925"/>
                <a:gd name="connsiteY81" fmla="*/ 4000500 h 4114800"/>
                <a:gd name="connsiteX82" fmla="*/ 6010275 w 7019925"/>
                <a:gd name="connsiteY82" fmla="*/ 4057650 h 4114800"/>
                <a:gd name="connsiteX83" fmla="*/ 6134100 w 7019925"/>
                <a:gd name="connsiteY83" fmla="*/ 4067175 h 4114800"/>
                <a:gd name="connsiteX84" fmla="*/ 6219825 w 7019925"/>
                <a:gd name="connsiteY84" fmla="*/ 4086225 h 4114800"/>
                <a:gd name="connsiteX85" fmla="*/ 6315075 w 7019925"/>
                <a:gd name="connsiteY85" fmla="*/ 4114800 h 4114800"/>
                <a:gd name="connsiteX86" fmla="*/ 6515100 w 7019925"/>
                <a:gd name="connsiteY86" fmla="*/ 4038600 h 4114800"/>
                <a:gd name="connsiteX87" fmla="*/ 6619875 w 7019925"/>
                <a:gd name="connsiteY87" fmla="*/ 4019550 h 4114800"/>
                <a:gd name="connsiteX88" fmla="*/ 6734175 w 7019925"/>
                <a:gd name="connsiteY88" fmla="*/ 4029075 h 4114800"/>
                <a:gd name="connsiteX89" fmla="*/ 6934200 w 7019925"/>
                <a:gd name="connsiteY89" fmla="*/ 4086225 h 4114800"/>
                <a:gd name="connsiteX90" fmla="*/ 7019925 w 7019925"/>
                <a:gd name="connsiteY9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86275 w 7019925"/>
                <a:gd name="connsiteY32" fmla="*/ 438150 h 4114800"/>
                <a:gd name="connsiteX33" fmla="*/ 4543425 w 7019925"/>
                <a:gd name="connsiteY33" fmla="*/ 428625 h 4114800"/>
                <a:gd name="connsiteX34" fmla="*/ 4543425 w 7019925"/>
                <a:gd name="connsiteY34" fmla="*/ 504825 h 4114800"/>
                <a:gd name="connsiteX35" fmla="*/ 4533900 w 7019925"/>
                <a:gd name="connsiteY35" fmla="*/ 647700 h 4114800"/>
                <a:gd name="connsiteX36" fmla="*/ 4629150 w 7019925"/>
                <a:gd name="connsiteY36" fmla="*/ 647700 h 4114800"/>
                <a:gd name="connsiteX37" fmla="*/ 4714875 w 7019925"/>
                <a:gd name="connsiteY37" fmla="*/ 561975 h 4114800"/>
                <a:gd name="connsiteX38" fmla="*/ 4800600 w 7019925"/>
                <a:gd name="connsiteY38" fmla="*/ 581025 h 4114800"/>
                <a:gd name="connsiteX39" fmla="*/ 4972050 w 7019925"/>
                <a:gd name="connsiteY39" fmla="*/ 419100 h 4114800"/>
                <a:gd name="connsiteX40" fmla="*/ 4981575 w 7019925"/>
                <a:gd name="connsiteY40" fmla="*/ 314325 h 4114800"/>
                <a:gd name="connsiteX41" fmla="*/ 5067300 w 7019925"/>
                <a:gd name="connsiteY41" fmla="*/ 276225 h 4114800"/>
                <a:gd name="connsiteX42" fmla="*/ 5067300 w 7019925"/>
                <a:gd name="connsiteY42" fmla="*/ 276225 h 4114800"/>
                <a:gd name="connsiteX43" fmla="*/ 5114925 w 7019925"/>
                <a:gd name="connsiteY43" fmla="*/ 409575 h 4114800"/>
                <a:gd name="connsiteX44" fmla="*/ 5124450 w 7019925"/>
                <a:gd name="connsiteY44" fmla="*/ 523875 h 4114800"/>
                <a:gd name="connsiteX45" fmla="*/ 5029200 w 7019925"/>
                <a:gd name="connsiteY45" fmla="*/ 619125 h 4114800"/>
                <a:gd name="connsiteX46" fmla="*/ 4933950 w 7019925"/>
                <a:gd name="connsiteY46" fmla="*/ 876300 h 4114800"/>
                <a:gd name="connsiteX47" fmla="*/ 4762500 w 7019925"/>
                <a:gd name="connsiteY47" fmla="*/ 923925 h 4114800"/>
                <a:gd name="connsiteX48" fmla="*/ 4657725 w 7019925"/>
                <a:gd name="connsiteY48" fmla="*/ 1038225 h 4114800"/>
                <a:gd name="connsiteX49" fmla="*/ 4648200 w 7019925"/>
                <a:gd name="connsiteY49" fmla="*/ 1228725 h 4114800"/>
                <a:gd name="connsiteX50" fmla="*/ 4733925 w 7019925"/>
                <a:gd name="connsiteY50" fmla="*/ 1362075 h 4114800"/>
                <a:gd name="connsiteX51" fmla="*/ 4800600 w 7019925"/>
                <a:gd name="connsiteY51" fmla="*/ 1476375 h 4114800"/>
                <a:gd name="connsiteX52" fmla="*/ 4886325 w 7019925"/>
                <a:gd name="connsiteY52" fmla="*/ 1476375 h 4114800"/>
                <a:gd name="connsiteX53" fmla="*/ 4933950 w 7019925"/>
                <a:gd name="connsiteY53" fmla="*/ 1571625 h 4114800"/>
                <a:gd name="connsiteX54" fmla="*/ 5095875 w 7019925"/>
                <a:gd name="connsiteY54" fmla="*/ 1647825 h 4114800"/>
                <a:gd name="connsiteX55" fmla="*/ 5057775 w 7019925"/>
                <a:gd name="connsiteY55" fmla="*/ 1847850 h 4114800"/>
                <a:gd name="connsiteX56" fmla="*/ 5105400 w 7019925"/>
                <a:gd name="connsiteY56" fmla="*/ 1981200 h 4114800"/>
                <a:gd name="connsiteX57" fmla="*/ 4972050 w 7019925"/>
                <a:gd name="connsiteY57" fmla="*/ 2276475 h 4114800"/>
                <a:gd name="connsiteX58" fmla="*/ 4829175 w 7019925"/>
                <a:gd name="connsiteY58" fmla="*/ 2505075 h 4114800"/>
                <a:gd name="connsiteX59" fmla="*/ 4572000 w 7019925"/>
                <a:gd name="connsiteY59" fmla="*/ 2686050 h 4114800"/>
                <a:gd name="connsiteX60" fmla="*/ 4381500 w 7019925"/>
                <a:gd name="connsiteY60" fmla="*/ 2800350 h 4114800"/>
                <a:gd name="connsiteX61" fmla="*/ 4333875 w 7019925"/>
                <a:gd name="connsiteY61" fmla="*/ 3019425 h 4114800"/>
                <a:gd name="connsiteX62" fmla="*/ 4486275 w 7019925"/>
                <a:gd name="connsiteY62" fmla="*/ 3190875 h 4114800"/>
                <a:gd name="connsiteX63" fmla="*/ 4572000 w 7019925"/>
                <a:gd name="connsiteY63" fmla="*/ 3286125 h 4114800"/>
                <a:gd name="connsiteX64" fmla="*/ 4705350 w 7019925"/>
                <a:gd name="connsiteY64" fmla="*/ 3324225 h 4114800"/>
                <a:gd name="connsiteX65" fmla="*/ 4819650 w 7019925"/>
                <a:gd name="connsiteY65" fmla="*/ 3324225 h 4114800"/>
                <a:gd name="connsiteX66" fmla="*/ 4829175 w 7019925"/>
                <a:gd name="connsiteY66" fmla="*/ 3419475 h 4114800"/>
                <a:gd name="connsiteX67" fmla="*/ 4886325 w 7019925"/>
                <a:gd name="connsiteY67" fmla="*/ 3448050 h 4114800"/>
                <a:gd name="connsiteX68" fmla="*/ 4962525 w 7019925"/>
                <a:gd name="connsiteY68" fmla="*/ 3438525 h 4114800"/>
                <a:gd name="connsiteX69" fmla="*/ 5048250 w 7019925"/>
                <a:gd name="connsiteY69" fmla="*/ 3381375 h 4114800"/>
                <a:gd name="connsiteX70" fmla="*/ 5076825 w 7019925"/>
                <a:gd name="connsiteY70" fmla="*/ 3371850 h 4114800"/>
                <a:gd name="connsiteX71" fmla="*/ 5076825 w 7019925"/>
                <a:gd name="connsiteY71" fmla="*/ 3371850 h 4114800"/>
                <a:gd name="connsiteX72" fmla="*/ 5162550 w 7019925"/>
                <a:gd name="connsiteY72" fmla="*/ 3533775 h 4114800"/>
                <a:gd name="connsiteX73" fmla="*/ 5257800 w 7019925"/>
                <a:gd name="connsiteY73" fmla="*/ 3686175 h 4114800"/>
                <a:gd name="connsiteX74" fmla="*/ 5429250 w 7019925"/>
                <a:gd name="connsiteY74" fmla="*/ 3733800 h 4114800"/>
                <a:gd name="connsiteX75" fmla="*/ 5467350 w 7019925"/>
                <a:gd name="connsiteY75" fmla="*/ 3733800 h 4114800"/>
                <a:gd name="connsiteX76" fmla="*/ 5553075 w 7019925"/>
                <a:gd name="connsiteY76" fmla="*/ 3733800 h 4114800"/>
                <a:gd name="connsiteX77" fmla="*/ 5562600 w 7019925"/>
                <a:gd name="connsiteY77" fmla="*/ 3829050 h 4114800"/>
                <a:gd name="connsiteX78" fmla="*/ 5638800 w 7019925"/>
                <a:gd name="connsiteY78" fmla="*/ 3810000 h 4114800"/>
                <a:gd name="connsiteX79" fmla="*/ 5743575 w 7019925"/>
                <a:gd name="connsiteY79" fmla="*/ 3905250 h 4114800"/>
                <a:gd name="connsiteX80" fmla="*/ 5876925 w 7019925"/>
                <a:gd name="connsiteY80" fmla="*/ 4000500 h 4114800"/>
                <a:gd name="connsiteX81" fmla="*/ 6010275 w 7019925"/>
                <a:gd name="connsiteY81" fmla="*/ 4057650 h 4114800"/>
                <a:gd name="connsiteX82" fmla="*/ 6134100 w 7019925"/>
                <a:gd name="connsiteY82" fmla="*/ 4067175 h 4114800"/>
                <a:gd name="connsiteX83" fmla="*/ 6219825 w 7019925"/>
                <a:gd name="connsiteY83" fmla="*/ 4086225 h 4114800"/>
                <a:gd name="connsiteX84" fmla="*/ 6315075 w 7019925"/>
                <a:gd name="connsiteY84" fmla="*/ 4114800 h 4114800"/>
                <a:gd name="connsiteX85" fmla="*/ 6515100 w 7019925"/>
                <a:gd name="connsiteY85" fmla="*/ 4038600 h 4114800"/>
                <a:gd name="connsiteX86" fmla="*/ 6619875 w 7019925"/>
                <a:gd name="connsiteY86" fmla="*/ 4019550 h 4114800"/>
                <a:gd name="connsiteX87" fmla="*/ 6734175 w 7019925"/>
                <a:gd name="connsiteY87" fmla="*/ 4029075 h 4114800"/>
                <a:gd name="connsiteX88" fmla="*/ 6934200 w 7019925"/>
                <a:gd name="connsiteY88" fmla="*/ 4086225 h 4114800"/>
                <a:gd name="connsiteX89" fmla="*/ 7019925 w 7019925"/>
                <a:gd name="connsiteY8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86275 w 7019925"/>
                <a:gd name="connsiteY32" fmla="*/ 438150 h 4114800"/>
                <a:gd name="connsiteX33" fmla="*/ 4543425 w 7019925"/>
                <a:gd name="connsiteY33" fmla="*/ 504825 h 4114800"/>
                <a:gd name="connsiteX34" fmla="*/ 4533900 w 7019925"/>
                <a:gd name="connsiteY34" fmla="*/ 647700 h 4114800"/>
                <a:gd name="connsiteX35" fmla="*/ 4629150 w 7019925"/>
                <a:gd name="connsiteY35" fmla="*/ 647700 h 4114800"/>
                <a:gd name="connsiteX36" fmla="*/ 4714875 w 7019925"/>
                <a:gd name="connsiteY36" fmla="*/ 561975 h 4114800"/>
                <a:gd name="connsiteX37" fmla="*/ 4800600 w 7019925"/>
                <a:gd name="connsiteY37" fmla="*/ 581025 h 4114800"/>
                <a:gd name="connsiteX38" fmla="*/ 4972050 w 7019925"/>
                <a:gd name="connsiteY38" fmla="*/ 419100 h 4114800"/>
                <a:gd name="connsiteX39" fmla="*/ 4981575 w 7019925"/>
                <a:gd name="connsiteY39" fmla="*/ 314325 h 4114800"/>
                <a:gd name="connsiteX40" fmla="*/ 5067300 w 7019925"/>
                <a:gd name="connsiteY40" fmla="*/ 276225 h 4114800"/>
                <a:gd name="connsiteX41" fmla="*/ 5067300 w 7019925"/>
                <a:gd name="connsiteY41" fmla="*/ 276225 h 4114800"/>
                <a:gd name="connsiteX42" fmla="*/ 5114925 w 7019925"/>
                <a:gd name="connsiteY42" fmla="*/ 409575 h 4114800"/>
                <a:gd name="connsiteX43" fmla="*/ 5124450 w 7019925"/>
                <a:gd name="connsiteY43" fmla="*/ 523875 h 4114800"/>
                <a:gd name="connsiteX44" fmla="*/ 5029200 w 7019925"/>
                <a:gd name="connsiteY44" fmla="*/ 619125 h 4114800"/>
                <a:gd name="connsiteX45" fmla="*/ 4933950 w 7019925"/>
                <a:gd name="connsiteY45" fmla="*/ 876300 h 4114800"/>
                <a:gd name="connsiteX46" fmla="*/ 4762500 w 7019925"/>
                <a:gd name="connsiteY46" fmla="*/ 923925 h 4114800"/>
                <a:gd name="connsiteX47" fmla="*/ 4657725 w 7019925"/>
                <a:gd name="connsiteY47" fmla="*/ 1038225 h 4114800"/>
                <a:gd name="connsiteX48" fmla="*/ 4648200 w 7019925"/>
                <a:gd name="connsiteY48" fmla="*/ 1228725 h 4114800"/>
                <a:gd name="connsiteX49" fmla="*/ 4733925 w 7019925"/>
                <a:gd name="connsiteY49" fmla="*/ 1362075 h 4114800"/>
                <a:gd name="connsiteX50" fmla="*/ 4800600 w 7019925"/>
                <a:gd name="connsiteY50" fmla="*/ 1476375 h 4114800"/>
                <a:gd name="connsiteX51" fmla="*/ 4886325 w 7019925"/>
                <a:gd name="connsiteY51" fmla="*/ 1476375 h 4114800"/>
                <a:gd name="connsiteX52" fmla="*/ 4933950 w 7019925"/>
                <a:gd name="connsiteY52" fmla="*/ 1571625 h 4114800"/>
                <a:gd name="connsiteX53" fmla="*/ 5095875 w 7019925"/>
                <a:gd name="connsiteY53" fmla="*/ 1647825 h 4114800"/>
                <a:gd name="connsiteX54" fmla="*/ 5057775 w 7019925"/>
                <a:gd name="connsiteY54" fmla="*/ 1847850 h 4114800"/>
                <a:gd name="connsiteX55" fmla="*/ 5105400 w 7019925"/>
                <a:gd name="connsiteY55" fmla="*/ 1981200 h 4114800"/>
                <a:gd name="connsiteX56" fmla="*/ 4972050 w 7019925"/>
                <a:gd name="connsiteY56" fmla="*/ 2276475 h 4114800"/>
                <a:gd name="connsiteX57" fmla="*/ 4829175 w 7019925"/>
                <a:gd name="connsiteY57" fmla="*/ 2505075 h 4114800"/>
                <a:gd name="connsiteX58" fmla="*/ 4572000 w 7019925"/>
                <a:gd name="connsiteY58" fmla="*/ 2686050 h 4114800"/>
                <a:gd name="connsiteX59" fmla="*/ 4381500 w 7019925"/>
                <a:gd name="connsiteY59" fmla="*/ 2800350 h 4114800"/>
                <a:gd name="connsiteX60" fmla="*/ 4333875 w 7019925"/>
                <a:gd name="connsiteY60" fmla="*/ 3019425 h 4114800"/>
                <a:gd name="connsiteX61" fmla="*/ 4486275 w 7019925"/>
                <a:gd name="connsiteY61" fmla="*/ 3190875 h 4114800"/>
                <a:gd name="connsiteX62" fmla="*/ 4572000 w 7019925"/>
                <a:gd name="connsiteY62" fmla="*/ 3286125 h 4114800"/>
                <a:gd name="connsiteX63" fmla="*/ 4705350 w 7019925"/>
                <a:gd name="connsiteY63" fmla="*/ 3324225 h 4114800"/>
                <a:gd name="connsiteX64" fmla="*/ 4819650 w 7019925"/>
                <a:gd name="connsiteY64" fmla="*/ 3324225 h 4114800"/>
                <a:gd name="connsiteX65" fmla="*/ 4829175 w 7019925"/>
                <a:gd name="connsiteY65" fmla="*/ 3419475 h 4114800"/>
                <a:gd name="connsiteX66" fmla="*/ 4886325 w 7019925"/>
                <a:gd name="connsiteY66" fmla="*/ 3448050 h 4114800"/>
                <a:gd name="connsiteX67" fmla="*/ 4962525 w 7019925"/>
                <a:gd name="connsiteY67" fmla="*/ 3438525 h 4114800"/>
                <a:gd name="connsiteX68" fmla="*/ 5048250 w 7019925"/>
                <a:gd name="connsiteY68" fmla="*/ 3381375 h 4114800"/>
                <a:gd name="connsiteX69" fmla="*/ 5076825 w 7019925"/>
                <a:gd name="connsiteY69" fmla="*/ 3371850 h 4114800"/>
                <a:gd name="connsiteX70" fmla="*/ 5076825 w 7019925"/>
                <a:gd name="connsiteY70" fmla="*/ 3371850 h 4114800"/>
                <a:gd name="connsiteX71" fmla="*/ 5162550 w 7019925"/>
                <a:gd name="connsiteY71" fmla="*/ 3533775 h 4114800"/>
                <a:gd name="connsiteX72" fmla="*/ 5257800 w 7019925"/>
                <a:gd name="connsiteY72" fmla="*/ 3686175 h 4114800"/>
                <a:gd name="connsiteX73" fmla="*/ 5429250 w 7019925"/>
                <a:gd name="connsiteY73" fmla="*/ 3733800 h 4114800"/>
                <a:gd name="connsiteX74" fmla="*/ 5467350 w 7019925"/>
                <a:gd name="connsiteY74" fmla="*/ 3733800 h 4114800"/>
                <a:gd name="connsiteX75" fmla="*/ 5553075 w 7019925"/>
                <a:gd name="connsiteY75" fmla="*/ 3733800 h 4114800"/>
                <a:gd name="connsiteX76" fmla="*/ 5562600 w 7019925"/>
                <a:gd name="connsiteY76" fmla="*/ 3829050 h 4114800"/>
                <a:gd name="connsiteX77" fmla="*/ 5638800 w 7019925"/>
                <a:gd name="connsiteY77" fmla="*/ 3810000 h 4114800"/>
                <a:gd name="connsiteX78" fmla="*/ 5743575 w 7019925"/>
                <a:gd name="connsiteY78" fmla="*/ 3905250 h 4114800"/>
                <a:gd name="connsiteX79" fmla="*/ 5876925 w 7019925"/>
                <a:gd name="connsiteY79" fmla="*/ 4000500 h 4114800"/>
                <a:gd name="connsiteX80" fmla="*/ 6010275 w 7019925"/>
                <a:gd name="connsiteY80" fmla="*/ 4057650 h 4114800"/>
                <a:gd name="connsiteX81" fmla="*/ 6134100 w 7019925"/>
                <a:gd name="connsiteY81" fmla="*/ 4067175 h 4114800"/>
                <a:gd name="connsiteX82" fmla="*/ 6219825 w 7019925"/>
                <a:gd name="connsiteY82" fmla="*/ 4086225 h 4114800"/>
                <a:gd name="connsiteX83" fmla="*/ 6315075 w 7019925"/>
                <a:gd name="connsiteY83" fmla="*/ 4114800 h 4114800"/>
                <a:gd name="connsiteX84" fmla="*/ 6515100 w 7019925"/>
                <a:gd name="connsiteY84" fmla="*/ 4038600 h 4114800"/>
                <a:gd name="connsiteX85" fmla="*/ 6619875 w 7019925"/>
                <a:gd name="connsiteY85" fmla="*/ 4019550 h 4114800"/>
                <a:gd name="connsiteX86" fmla="*/ 6734175 w 7019925"/>
                <a:gd name="connsiteY86" fmla="*/ 4029075 h 4114800"/>
                <a:gd name="connsiteX87" fmla="*/ 6934200 w 7019925"/>
                <a:gd name="connsiteY87" fmla="*/ 4086225 h 4114800"/>
                <a:gd name="connsiteX88" fmla="*/ 7019925 w 7019925"/>
                <a:gd name="connsiteY8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43425 w 7019925"/>
                <a:gd name="connsiteY32" fmla="*/ 504825 h 4114800"/>
                <a:gd name="connsiteX33" fmla="*/ 4533900 w 7019925"/>
                <a:gd name="connsiteY33" fmla="*/ 647700 h 4114800"/>
                <a:gd name="connsiteX34" fmla="*/ 4629150 w 7019925"/>
                <a:gd name="connsiteY34" fmla="*/ 647700 h 4114800"/>
                <a:gd name="connsiteX35" fmla="*/ 4714875 w 7019925"/>
                <a:gd name="connsiteY35" fmla="*/ 561975 h 4114800"/>
                <a:gd name="connsiteX36" fmla="*/ 4800600 w 7019925"/>
                <a:gd name="connsiteY36" fmla="*/ 581025 h 4114800"/>
                <a:gd name="connsiteX37" fmla="*/ 4972050 w 7019925"/>
                <a:gd name="connsiteY37" fmla="*/ 419100 h 4114800"/>
                <a:gd name="connsiteX38" fmla="*/ 4981575 w 7019925"/>
                <a:gd name="connsiteY38" fmla="*/ 314325 h 4114800"/>
                <a:gd name="connsiteX39" fmla="*/ 5067300 w 7019925"/>
                <a:gd name="connsiteY39" fmla="*/ 276225 h 4114800"/>
                <a:gd name="connsiteX40" fmla="*/ 5067300 w 7019925"/>
                <a:gd name="connsiteY40" fmla="*/ 276225 h 4114800"/>
                <a:gd name="connsiteX41" fmla="*/ 5114925 w 7019925"/>
                <a:gd name="connsiteY41" fmla="*/ 409575 h 4114800"/>
                <a:gd name="connsiteX42" fmla="*/ 5124450 w 7019925"/>
                <a:gd name="connsiteY42" fmla="*/ 523875 h 4114800"/>
                <a:gd name="connsiteX43" fmla="*/ 5029200 w 7019925"/>
                <a:gd name="connsiteY43" fmla="*/ 619125 h 4114800"/>
                <a:gd name="connsiteX44" fmla="*/ 4933950 w 7019925"/>
                <a:gd name="connsiteY44" fmla="*/ 876300 h 4114800"/>
                <a:gd name="connsiteX45" fmla="*/ 4762500 w 7019925"/>
                <a:gd name="connsiteY45" fmla="*/ 923925 h 4114800"/>
                <a:gd name="connsiteX46" fmla="*/ 4657725 w 7019925"/>
                <a:gd name="connsiteY46" fmla="*/ 1038225 h 4114800"/>
                <a:gd name="connsiteX47" fmla="*/ 4648200 w 7019925"/>
                <a:gd name="connsiteY47" fmla="*/ 1228725 h 4114800"/>
                <a:gd name="connsiteX48" fmla="*/ 4733925 w 7019925"/>
                <a:gd name="connsiteY48" fmla="*/ 1362075 h 4114800"/>
                <a:gd name="connsiteX49" fmla="*/ 4800600 w 7019925"/>
                <a:gd name="connsiteY49" fmla="*/ 1476375 h 4114800"/>
                <a:gd name="connsiteX50" fmla="*/ 4886325 w 7019925"/>
                <a:gd name="connsiteY50" fmla="*/ 1476375 h 4114800"/>
                <a:gd name="connsiteX51" fmla="*/ 4933950 w 7019925"/>
                <a:gd name="connsiteY51" fmla="*/ 1571625 h 4114800"/>
                <a:gd name="connsiteX52" fmla="*/ 5095875 w 7019925"/>
                <a:gd name="connsiteY52" fmla="*/ 1647825 h 4114800"/>
                <a:gd name="connsiteX53" fmla="*/ 5057775 w 7019925"/>
                <a:gd name="connsiteY53" fmla="*/ 1847850 h 4114800"/>
                <a:gd name="connsiteX54" fmla="*/ 5105400 w 7019925"/>
                <a:gd name="connsiteY54" fmla="*/ 1981200 h 4114800"/>
                <a:gd name="connsiteX55" fmla="*/ 4972050 w 7019925"/>
                <a:gd name="connsiteY55" fmla="*/ 2276475 h 4114800"/>
                <a:gd name="connsiteX56" fmla="*/ 4829175 w 7019925"/>
                <a:gd name="connsiteY56" fmla="*/ 2505075 h 4114800"/>
                <a:gd name="connsiteX57" fmla="*/ 4572000 w 7019925"/>
                <a:gd name="connsiteY57" fmla="*/ 2686050 h 4114800"/>
                <a:gd name="connsiteX58" fmla="*/ 4381500 w 7019925"/>
                <a:gd name="connsiteY58" fmla="*/ 2800350 h 4114800"/>
                <a:gd name="connsiteX59" fmla="*/ 4333875 w 7019925"/>
                <a:gd name="connsiteY59" fmla="*/ 3019425 h 4114800"/>
                <a:gd name="connsiteX60" fmla="*/ 4486275 w 7019925"/>
                <a:gd name="connsiteY60" fmla="*/ 3190875 h 4114800"/>
                <a:gd name="connsiteX61" fmla="*/ 4572000 w 7019925"/>
                <a:gd name="connsiteY61" fmla="*/ 3286125 h 4114800"/>
                <a:gd name="connsiteX62" fmla="*/ 4705350 w 7019925"/>
                <a:gd name="connsiteY62" fmla="*/ 3324225 h 4114800"/>
                <a:gd name="connsiteX63" fmla="*/ 4819650 w 7019925"/>
                <a:gd name="connsiteY63" fmla="*/ 3324225 h 4114800"/>
                <a:gd name="connsiteX64" fmla="*/ 4829175 w 7019925"/>
                <a:gd name="connsiteY64" fmla="*/ 3419475 h 4114800"/>
                <a:gd name="connsiteX65" fmla="*/ 4886325 w 7019925"/>
                <a:gd name="connsiteY65" fmla="*/ 3448050 h 4114800"/>
                <a:gd name="connsiteX66" fmla="*/ 4962525 w 7019925"/>
                <a:gd name="connsiteY66" fmla="*/ 3438525 h 4114800"/>
                <a:gd name="connsiteX67" fmla="*/ 5048250 w 7019925"/>
                <a:gd name="connsiteY67" fmla="*/ 3381375 h 4114800"/>
                <a:gd name="connsiteX68" fmla="*/ 5076825 w 7019925"/>
                <a:gd name="connsiteY68" fmla="*/ 3371850 h 4114800"/>
                <a:gd name="connsiteX69" fmla="*/ 5076825 w 7019925"/>
                <a:gd name="connsiteY69" fmla="*/ 3371850 h 4114800"/>
                <a:gd name="connsiteX70" fmla="*/ 5162550 w 7019925"/>
                <a:gd name="connsiteY70" fmla="*/ 3533775 h 4114800"/>
                <a:gd name="connsiteX71" fmla="*/ 5257800 w 7019925"/>
                <a:gd name="connsiteY71" fmla="*/ 3686175 h 4114800"/>
                <a:gd name="connsiteX72" fmla="*/ 5429250 w 7019925"/>
                <a:gd name="connsiteY72" fmla="*/ 3733800 h 4114800"/>
                <a:gd name="connsiteX73" fmla="*/ 5467350 w 7019925"/>
                <a:gd name="connsiteY73" fmla="*/ 3733800 h 4114800"/>
                <a:gd name="connsiteX74" fmla="*/ 5553075 w 7019925"/>
                <a:gd name="connsiteY74" fmla="*/ 3733800 h 4114800"/>
                <a:gd name="connsiteX75" fmla="*/ 5562600 w 7019925"/>
                <a:gd name="connsiteY75" fmla="*/ 3829050 h 4114800"/>
                <a:gd name="connsiteX76" fmla="*/ 5638800 w 7019925"/>
                <a:gd name="connsiteY76" fmla="*/ 3810000 h 4114800"/>
                <a:gd name="connsiteX77" fmla="*/ 5743575 w 7019925"/>
                <a:gd name="connsiteY77" fmla="*/ 3905250 h 4114800"/>
                <a:gd name="connsiteX78" fmla="*/ 5876925 w 7019925"/>
                <a:gd name="connsiteY78" fmla="*/ 4000500 h 4114800"/>
                <a:gd name="connsiteX79" fmla="*/ 6010275 w 7019925"/>
                <a:gd name="connsiteY79" fmla="*/ 4057650 h 4114800"/>
                <a:gd name="connsiteX80" fmla="*/ 6134100 w 7019925"/>
                <a:gd name="connsiteY80" fmla="*/ 4067175 h 4114800"/>
                <a:gd name="connsiteX81" fmla="*/ 6219825 w 7019925"/>
                <a:gd name="connsiteY81" fmla="*/ 4086225 h 4114800"/>
                <a:gd name="connsiteX82" fmla="*/ 6315075 w 7019925"/>
                <a:gd name="connsiteY82" fmla="*/ 4114800 h 4114800"/>
                <a:gd name="connsiteX83" fmla="*/ 6515100 w 7019925"/>
                <a:gd name="connsiteY83" fmla="*/ 4038600 h 4114800"/>
                <a:gd name="connsiteX84" fmla="*/ 6619875 w 7019925"/>
                <a:gd name="connsiteY84" fmla="*/ 4019550 h 4114800"/>
                <a:gd name="connsiteX85" fmla="*/ 6734175 w 7019925"/>
                <a:gd name="connsiteY85" fmla="*/ 4029075 h 4114800"/>
                <a:gd name="connsiteX86" fmla="*/ 6934200 w 7019925"/>
                <a:gd name="connsiteY86" fmla="*/ 4086225 h 4114800"/>
                <a:gd name="connsiteX87" fmla="*/ 7019925 w 7019925"/>
                <a:gd name="connsiteY8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33900 w 7019925"/>
                <a:gd name="connsiteY32" fmla="*/ 647700 h 4114800"/>
                <a:gd name="connsiteX33" fmla="*/ 4629150 w 7019925"/>
                <a:gd name="connsiteY33" fmla="*/ 647700 h 4114800"/>
                <a:gd name="connsiteX34" fmla="*/ 4714875 w 7019925"/>
                <a:gd name="connsiteY34" fmla="*/ 561975 h 4114800"/>
                <a:gd name="connsiteX35" fmla="*/ 4800600 w 7019925"/>
                <a:gd name="connsiteY35" fmla="*/ 581025 h 4114800"/>
                <a:gd name="connsiteX36" fmla="*/ 4972050 w 7019925"/>
                <a:gd name="connsiteY36" fmla="*/ 419100 h 4114800"/>
                <a:gd name="connsiteX37" fmla="*/ 4981575 w 7019925"/>
                <a:gd name="connsiteY37" fmla="*/ 314325 h 4114800"/>
                <a:gd name="connsiteX38" fmla="*/ 5067300 w 7019925"/>
                <a:gd name="connsiteY38" fmla="*/ 276225 h 4114800"/>
                <a:gd name="connsiteX39" fmla="*/ 5067300 w 7019925"/>
                <a:gd name="connsiteY39" fmla="*/ 276225 h 4114800"/>
                <a:gd name="connsiteX40" fmla="*/ 5114925 w 7019925"/>
                <a:gd name="connsiteY40" fmla="*/ 409575 h 4114800"/>
                <a:gd name="connsiteX41" fmla="*/ 5124450 w 7019925"/>
                <a:gd name="connsiteY41" fmla="*/ 523875 h 4114800"/>
                <a:gd name="connsiteX42" fmla="*/ 5029200 w 7019925"/>
                <a:gd name="connsiteY42" fmla="*/ 619125 h 4114800"/>
                <a:gd name="connsiteX43" fmla="*/ 4933950 w 7019925"/>
                <a:gd name="connsiteY43" fmla="*/ 876300 h 4114800"/>
                <a:gd name="connsiteX44" fmla="*/ 4762500 w 7019925"/>
                <a:gd name="connsiteY44" fmla="*/ 923925 h 4114800"/>
                <a:gd name="connsiteX45" fmla="*/ 4657725 w 7019925"/>
                <a:gd name="connsiteY45" fmla="*/ 1038225 h 4114800"/>
                <a:gd name="connsiteX46" fmla="*/ 4648200 w 7019925"/>
                <a:gd name="connsiteY46" fmla="*/ 1228725 h 4114800"/>
                <a:gd name="connsiteX47" fmla="*/ 4733925 w 7019925"/>
                <a:gd name="connsiteY47" fmla="*/ 1362075 h 4114800"/>
                <a:gd name="connsiteX48" fmla="*/ 4800600 w 7019925"/>
                <a:gd name="connsiteY48" fmla="*/ 1476375 h 4114800"/>
                <a:gd name="connsiteX49" fmla="*/ 4886325 w 7019925"/>
                <a:gd name="connsiteY49" fmla="*/ 1476375 h 4114800"/>
                <a:gd name="connsiteX50" fmla="*/ 4933950 w 7019925"/>
                <a:gd name="connsiteY50" fmla="*/ 1571625 h 4114800"/>
                <a:gd name="connsiteX51" fmla="*/ 5095875 w 7019925"/>
                <a:gd name="connsiteY51" fmla="*/ 1647825 h 4114800"/>
                <a:gd name="connsiteX52" fmla="*/ 5057775 w 7019925"/>
                <a:gd name="connsiteY52" fmla="*/ 1847850 h 4114800"/>
                <a:gd name="connsiteX53" fmla="*/ 5105400 w 7019925"/>
                <a:gd name="connsiteY53" fmla="*/ 1981200 h 4114800"/>
                <a:gd name="connsiteX54" fmla="*/ 4972050 w 7019925"/>
                <a:gd name="connsiteY54" fmla="*/ 2276475 h 4114800"/>
                <a:gd name="connsiteX55" fmla="*/ 4829175 w 7019925"/>
                <a:gd name="connsiteY55" fmla="*/ 2505075 h 4114800"/>
                <a:gd name="connsiteX56" fmla="*/ 4572000 w 7019925"/>
                <a:gd name="connsiteY56" fmla="*/ 2686050 h 4114800"/>
                <a:gd name="connsiteX57" fmla="*/ 4381500 w 7019925"/>
                <a:gd name="connsiteY57" fmla="*/ 2800350 h 4114800"/>
                <a:gd name="connsiteX58" fmla="*/ 4333875 w 7019925"/>
                <a:gd name="connsiteY58" fmla="*/ 3019425 h 4114800"/>
                <a:gd name="connsiteX59" fmla="*/ 4486275 w 7019925"/>
                <a:gd name="connsiteY59" fmla="*/ 3190875 h 4114800"/>
                <a:gd name="connsiteX60" fmla="*/ 4572000 w 7019925"/>
                <a:gd name="connsiteY60" fmla="*/ 3286125 h 4114800"/>
                <a:gd name="connsiteX61" fmla="*/ 4705350 w 7019925"/>
                <a:gd name="connsiteY61" fmla="*/ 3324225 h 4114800"/>
                <a:gd name="connsiteX62" fmla="*/ 4819650 w 7019925"/>
                <a:gd name="connsiteY62" fmla="*/ 3324225 h 4114800"/>
                <a:gd name="connsiteX63" fmla="*/ 4829175 w 7019925"/>
                <a:gd name="connsiteY63" fmla="*/ 3419475 h 4114800"/>
                <a:gd name="connsiteX64" fmla="*/ 4886325 w 7019925"/>
                <a:gd name="connsiteY64" fmla="*/ 3448050 h 4114800"/>
                <a:gd name="connsiteX65" fmla="*/ 4962525 w 7019925"/>
                <a:gd name="connsiteY65" fmla="*/ 3438525 h 4114800"/>
                <a:gd name="connsiteX66" fmla="*/ 5048250 w 7019925"/>
                <a:gd name="connsiteY66" fmla="*/ 3381375 h 4114800"/>
                <a:gd name="connsiteX67" fmla="*/ 5076825 w 7019925"/>
                <a:gd name="connsiteY67" fmla="*/ 3371850 h 4114800"/>
                <a:gd name="connsiteX68" fmla="*/ 5076825 w 7019925"/>
                <a:gd name="connsiteY68" fmla="*/ 3371850 h 4114800"/>
                <a:gd name="connsiteX69" fmla="*/ 5162550 w 7019925"/>
                <a:gd name="connsiteY69" fmla="*/ 3533775 h 4114800"/>
                <a:gd name="connsiteX70" fmla="*/ 5257800 w 7019925"/>
                <a:gd name="connsiteY70" fmla="*/ 3686175 h 4114800"/>
                <a:gd name="connsiteX71" fmla="*/ 5429250 w 7019925"/>
                <a:gd name="connsiteY71" fmla="*/ 3733800 h 4114800"/>
                <a:gd name="connsiteX72" fmla="*/ 5467350 w 7019925"/>
                <a:gd name="connsiteY72" fmla="*/ 3733800 h 4114800"/>
                <a:gd name="connsiteX73" fmla="*/ 5553075 w 7019925"/>
                <a:gd name="connsiteY73" fmla="*/ 3733800 h 4114800"/>
                <a:gd name="connsiteX74" fmla="*/ 5562600 w 7019925"/>
                <a:gd name="connsiteY74" fmla="*/ 3829050 h 4114800"/>
                <a:gd name="connsiteX75" fmla="*/ 5638800 w 7019925"/>
                <a:gd name="connsiteY75" fmla="*/ 3810000 h 4114800"/>
                <a:gd name="connsiteX76" fmla="*/ 5743575 w 7019925"/>
                <a:gd name="connsiteY76" fmla="*/ 3905250 h 4114800"/>
                <a:gd name="connsiteX77" fmla="*/ 5876925 w 7019925"/>
                <a:gd name="connsiteY77" fmla="*/ 4000500 h 4114800"/>
                <a:gd name="connsiteX78" fmla="*/ 6010275 w 7019925"/>
                <a:gd name="connsiteY78" fmla="*/ 4057650 h 4114800"/>
                <a:gd name="connsiteX79" fmla="*/ 6134100 w 7019925"/>
                <a:gd name="connsiteY79" fmla="*/ 4067175 h 4114800"/>
                <a:gd name="connsiteX80" fmla="*/ 6219825 w 7019925"/>
                <a:gd name="connsiteY80" fmla="*/ 4086225 h 4114800"/>
                <a:gd name="connsiteX81" fmla="*/ 6315075 w 7019925"/>
                <a:gd name="connsiteY81" fmla="*/ 4114800 h 4114800"/>
                <a:gd name="connsiteX82" fmla="*/ 6515100 w 7019925"/>
                <a:gd name="connsiteY82" fmla="*/ 4038600 h 4114800"/>
                <a:gd name="connsiteX83" fmla="*/ 6619875 w 7019925"/>
                <a:gd name="connsiteY83" fmla="*/ 4019550 h 4114800"/>
                <a:gd name="connsiteX84" fmla="*/ 6734175 w 7019925"/>
                <a:gd name="connsiteY84" fmla="*/ 4029075 h 4114800"/>
                <a:gd name="connsiteX85" fmla="*/ 6934200 w 7019925"/>
                <a:gd name="connsiteY85" fmla="*/ 4086225 h 4114800"/>
                <a:gd name="connsiteX86" fmla="*/ 7019925 w 7019925"/>
                <a:gd name="connsiteY8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076825 w 7019925"/>
                <a:gd name="connsiteY66" fmla="*/ 3371850 h 4114800"/>
                <a:gd name="connsiteX67" fmla="*/ 5076825 w 7019925"/>
                <a:gd name="connsiteY67" fmla="*/ 3371850 h 4114800"/>
                <a:gd name="connsiteX68" fmla="*/ 5162550 w 7019925"/>
                <a:gd name="connsiteY68" fmla="*/ 3533775 h 4114800"/>
                <a:gd name="connsiteX69" fmla="*/ 5257800 w 7019925"/>
                <a:gd name="connsiteY69" fmla="*/ 3686175 h 4114800"/>
                <a:gd name="connsiteX70" fmla="*/ 5429250 w 7019925"/>
                <a:gd name="connsiteY70" fmla="*/ 3733800 h 4114800"/>
                <a:gd name="connsiteX71" fmla="*/ 5467350 w 7019925"/>
                <a:gd name="connsiteY71" fmla="*/ 3733800 h 4114800"/>
                <a:gd name="connsiteX72" fmla="*/ 5553075 w 7019925"/>
                <a:gd name="connsiteY72" fmla="*/ 3733800 h 4114800"/>
                <a:gd name="connsiteX73" fmla="*/ 5562600 w 7019925"/>
                <a:gd name="connsiteY73" fmla="*/ 3829050 h 4114800"/>
                <a:gd name="connsiteX74" fmla="*/ 5638800 w 7019925"/>
                <a:gd name="connsiteY74" fmla="*/ 3810000 h 4114800"/>
                <a:gd name="connsiteX75" fmla="*/ 5743575 w 7019925"/>
                <a:gd name="connsiteY75" fmla="*/ 3905250 h 4114800"/>
                <a:gd name="connsiteX76" fmla="*/ 5876925 w 7019925"/>
                <a:gd name="connsiteY76" fmla="*/ 4000500 h 4114800"/>
                <a:gd name="connsiteX77" fmla="*/ 6010275 w 7019925"/>
                <a:gd name="connsiteY77" fmla="*/ 4057650 h 4114800"/>
                <a:gd name="connsiteX78" fmla="*/ 6134100 w 7019925"/>
                <a:gd name="connsiteY78" fmla="*/ 4067175 h 4114800"/>
                <a:gd name="connsiteX79" fmla="*/ 6219825 w 7019925"/>
                <a:gd name="connsiteY79" fmla="*/ 4086225 h 4114800"/>
                <a:gd name="connsiteX80" fmla="*/ 6315075 w 7019925"/>
                <a:gd name="connsiteY80" fmla="*/ 4114800 h 4114800"/>
                <a:gd name="connsiteX81" fmla="*/ 6515100 w 7019925"/>
                <a:gd name="connsiteY81" fmla="*/ 4038600 h 4114800"/>
                <a:gd name="connsiteX82" fmla="*/ 6619875 w 7019925"/>
                <a:gd name="connsiteY82" fmla="*/ 4019550 h 4114800"/>
                <a:gd name="connsiteX83" fmla="*/ 6734175 w 7019925"/>
                <a:gd name="connsiteY83" fmla="*/ 4029075 h 4114800"/>
                <a:gd name="connsiteX84" fmla="*/ 6934200 w 7019925"/>
                <a:gd name="connsiteY84" fmla="*/ 4086225 h 4114800"/>
                <a:gd name="connsiteX85" fmla="*/ 7019925 w 7019925"/>
                <a:gd name="connsiteY8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076825 w 7019925"/>
                <a:gd name="connsiteY66" fmla="*/ 3371850 h 4114800"/>
                <a:gd name="connsiteX67" fmla="*/ 5162550 w 7019925"/>
                <a:gd name="connsiteY67" fmla="*/ 3533775 h 4114800"/>
                <a:gd name="connsiteX68" fmla="*/ 5257800 w 7019925"/>
                <a:gd name="connsiteY68" fmla="*/ 3686175 h 4114800"/>
                <a:gd name="connsiteX69" fmla="*/ 5429250 w 7019925"/>
                <a:gd name="connsiteY69" fmla="*/ 3733800 h 4114800"/>
                <a:gd name="connsiteX70" fmla="*/ 5467350 w 7019925"/>
                <a:gd name="connsiteY70" fmla="*/ 3733800 h 4114800"/>
                <a:gd name="connsiteX71" fmla="*/ 5553075 w 7019925"/>
                <a:gd name="connsiteY71" fmla="*/ 3733800 h 4114800"/>
                <a:gd name="connsiteX72" fmla="*/ 5562600 w 7019925"/>
                <a:gd name="connsiteY72" fmla="*/ 3829050 h 4114800"/>
                <a:gd name="connsiteX73" fmla="*/ 5638800 w 7019925"/>
                <a:gd name="connsiteY73" fmla="*/ 3810000 h 4114800"/>
                <a:gd name="connsiteX74" fmla="*/ 5743575 w 7019925"/>
                <a:gd name="connsiteY74" fmla="*/ 3905250 h 4114800"/>
                <a:gd name="connsiteX75" fmla="*/ 5876925 w 7019925"/>
                <a:gd name="connsiteY75" fmla="*/ 4000500 h 4114800"/>
                <a:gd name="connsiteX76" fmla="*/ 6010275 w 7019925"/>
                <a:gd name="connsiteY76" fmla="*/ 4057650 h 4114800"/>
                <a:gd name="connsiteX77" fmla="*/ 6134100 w 7019925"/>
                <a:gd name="connsiteY77" fmla="*/ 4067175 h 4114800"/>
                <a:gd name="connsiteX78" fmla="*/ 6219825 w 7019925"/>
                <a:gd name="connsiteY78" fmla="*/ 4086225 h 4114800"/>
                <a:gd name="connsiteX79" fmla="*/ 6315075 w 7019925"/>
                <a:gd name="connsiteY79" fmla="*/ 4114800 h 4114800"/>
                <a:gd name="connsiteX80" fmla="*/ 6515100 w 7019925"/>
                <a:gd name="connsiteY80" fmla="*/ 4038600 h 4114800"/>
                <a:gd name="connsiteX81" fmla="*/ 6619875 w 7019925"/>
                <a:gd name="connsiteY81" fmla="*/ 4019550 h 4114800"/>
                <a:gd name="connsiteX82" fmla="*/ 6734175 w 7019925"/>
                <a:gd name="connsiteY82" fmla="*/ 4029075 h 4114800"/>
                <a:gd name="connsiteX83" fmla="*/ 6934200 w 7019925"/>
                <a:gd name="connsiteY83" fmla="*/ 4086225 h 4114800"/>
                <a:gd name="connsiteX84" fmla="*/ 7019925 w 7019925"/>
                <a:gd name="connsiteY8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162550 w 7019925"/>
                <a:gd name="connsiteY66" fmla="*/ 3533775 h 4114800"/>
                <a:gd name="connsiteX67" fmla="*/ 5257800 w 7019925"/>
                <a:gd name="connsiteY67" fmla="*/ 3686175 h 4114800"/>
                <a:gd name="connsiteX68" fmla="*/ 5429250 w 7019925"/>
                <a:gd name="connsiteY68" fmla="*/ 3733800 h 4114800"/>
                <a:gd name="connsiteX69" fmla="*/ 5467350 w 7019925"/>
                <a:gd name="connsiteY69" fmla="*/ 3733800 h 4114800"/>
                <a:gd name="connsiteX70" fmla="*/ 5553075 w 7019925"/>
                <a:gd name="connsiteY70" fmla="*/ 3733800 h 4114800"/>
                <a:gd name="connsiteX71" fmla="*/ 5562600 w 7019925"/>
                <a:gd name="connsiteY71" fmla="*/ 3829050 h 4114800"/>
                <a:gd name="connsiteX72" fmla="*/ 5638800 w 7019925"/>
                <a:gd name="connsiteY72" fmla="*/ 3810000 h 4114800"/>
                <a:gd name="connsiteX73" fmla="*/ 5743575 w 7019925"/>
                <a:gd name="connsiteY73" fmla="*/ 3905250 h 4114800"/>
                <a:gd name="connsiteX74" fmla="*/ 5876925 w 7019925"/>
                <a:gd name="connsiteY74" fmla="*/ 4000500 h 4114800"/>
                <a:gd name="connsiteX75" fmla="*/ 6010275 w 7019925"/>
                <a:gd name="connsiteY75" fmla="*/ 4057650 h 4114800"/>
                <a:gd name="connsiteX76" fmla="*/ 6134100 w 7019925"/>
                <a:gd name="connsiteY76" fmla="*/ 4067175 h 4114800"/>
                <a:gd name="connsiteX77" fmla="*/ 6219825 w 7019925"/>
                <a:gd name="connsiteY77" fmla="*/ 4086225 h 4114800"/>
                <a:gd name="connsiteX78" fmla="*/ 6315075 w 7019925"/>
                <a:gd name="connsiteY78" fmla="*/ 4114800 h 4114800"/>
                <a:gd name="connsiteX79" fmla="*/ 6515100 w 7019925"/>
                <a:gd name="connsiteY79" fmla="*/ 4038600 h 4114800"/>
                <a:gd name="connsiteX80" fmla="*/ 6619875 w 7019925"/>
                <a:gd name="connsiteY80" fmla="*/ 4019550 h 4114800"/>
                <a:gd name="connsiteX81" fmla="*/ 6734175 w 7019925"/>
                <a:gd name="connsiteY81" fmla="*/ 4029075 h 4114800"/>
                <a:gd name="connsiteX82" fmla="*/ 6934200 w 7019925"/>
                <a:gd name="connsiteY82" fmla="*/ 4086225 h 4114800"/>
                <a:gd name="connsiteX83" fmla="*/ 7019925 w 7019925"/>
                <a:gd name="connsiteY8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162550 w 7019925"/>
                <a:gd name="connsiteY65" fmla="*/ 3533775 h 4114800"/>
                <a:gd name="connsiteX66" fmla="*/ 5257800 w 7019925"/>
                <a:gd name="connsiteY66" fmla="*/ 3686175 h 4114800"/>
                <a:gd name="connsiteX67" fmla="*/ 5429250 w 7019925"/>
                <a:gd name="connsiteY67" fmla="*/ 3733800 h 4114800"/>
                <a:gd name="connsiteX68" fmla="*/ 5467350 w 7019925"/>
                <a:gd name="connsiteY68" fmla="*/ 3733800 h 4114800"/>
                <a:gd name="connsiteX69" fmla="*/ 5553075 w 7019925"/>
                <a:gd name="connsiteY69" fmla="*/ 3733800 h 4114800"/>
                <a:gd name="connsiteX70" fmla="*/ 5562600 w 7019925"/>
                <a:gd name="connsiteY70" fmla="*/ 3829050 h 4114800"/>
                <a:gd name="connsiteX71" fmla="*/ 5638800 w 7019925"/>
                <a:gd name="connsiteY71" fmla="*/ 3810000 h 4114800"/>
                <a:gd name="connsiteX72" fmla="*/ 5743575 w 7019925"/>
                <a:gd name="connsiteY72" fmla="*/ 3905250 h 4114800"/>
                <a:gd name="connsiteX73" fmla="*/ 5876925 w 7019925"/>
                <a:gd name="connsiteY73" fmla="*/ 4000500 h 4114800"/>
                <a:gd name="connsiteX74" fmla="*/ 6010275 w 7019925"/>
                <a:gd name="connsiteY74" fmla="*/ 4057650 h 4114800"/>
                <a:gd name="connsiteX75" fmla="*/ 6134100 w 7019925"/>
                <a:gd name="connsiteY75" fmla="*/ 4067175 h 4114800"/>
                <a:gd name="connsiteX76" fmla="*/ 6219825 w 7019925"/>
                <a:gd name="connsiteY76" fmla="*/ 4086225 h 4114800"/>
                <a:gd name="connsiteX77" fmla="*/ 6315075 w 7019925"/>
                <a:gd name="connsiteY77" fmla="*/ 4114800 h 4114800"/>
                <a:gd name="connsiteX78" fmla="*/ 6515100 w 7019925"/>
                <a:gd name="connsiteY78" fmla="*/ 4038600 h 4114800"/>
                <a:gd name="connsiteX79" fmla="*/ 6619875 w 7019925"/>
                <a:gd name="connsiteY79" fmla="*/ 4019550 h 4114800"/>
                <a:gd name="connsiteX80" fmla="*/ 6734175 w 7019925"/>
                <a:gd name="connsiteY80" fmla="*/ 4029075 h 4114800"/>
                <a:gd name="connsiteX81" fmla="*/ 6934200 w 7019925"/>
                <a:gd name="connsiteY81" fmla="*/ 4086225 h 4114800"/>
                <a:gd name="connsiteX82" fmla="*/ 7019925 w 7019925"/>
                <a:gd name="connsiteY8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5162550 w 7019925"/>
                <a:gd name="connsiteY64" fmla="*/ 3533775 h 4114800"/>
                <a:gd name="connsiteX65" fmla="*/ 5257800 w 7019925"/>
                <a:gd name="connsiteY65" fmla="*/ 3686175 h 4114800"/>
                <a:gd name="connsiteX66" fmla="*/ 5429250 w 7019925"/>
                <a:gd name="connsiteY66" fmla="*/ 3733800 h 4114800"/>
                <a:gd name="connsiteX67" fmla="*/ 5467350 w 7019925"/>
                <a:gd name="connsiteY67" fmla="*/ 3733800 h 4114800"/>
                <a:gd name="connsiteX68" fmla="*/ 5553075 w 7019925"/>
                <a:gd name="connsiteY68" fmla="*/ 3733800 h 4114800"/>
                <a:gd name="connsiteX69" fmla="*/ 5562600 w 7019925"/>
                <a:gd name="connsiteY69" fmla="*/ 3829050 h 4114800"/>
                <a:gd name="connsiteX70" fmla="*/ 5638800 w 7019925"/>
                <a:gd name="connsiteY70" fmla="*/ 3810000 h 4114800"/>
                <a:gd name="connsiteX71" fmla="*/ 5743575 w 7019925"/>
                <a:gd name="connsiteY71" fmla="*/ 3905250 h 4114800"/>
                <a:gd name="connsiteX72" fmla="*/ 5876925 w 7019925"/>
                <a:gd name="connsiteY72" fmla="*/ 4000500 h 4114800"/>
                <a:gd name="connsiteX73" fmla="*/ 6010275 w 7019925"/>
                <a:gd name="connsiteY73" fmla="*/ 4057650 h 4114800"/>
                <a:gd name="connsiteX74" fmla="*/ 6134100 w 7019925"/>
                <a:gd name="connsiteY74" fmla="*/ 4067175 h 4114800"/>
                <a:gd name="connsiteX75" fmla="*/ 6219825 w 7019925"/>
                <a:gd name="connsiteY75" fmla="*/ 4086225 h 4114800"/>
                <a:gd name="connsiteX76" fmla="*/ 6315075 w 7019925"/>
                <a:gd name="connsiteY76" fmla="*/ 4114800 h 4114800"/>
                <a:gd name="connsiteX77" fmla="*/ 6515100 w 7019925"/>
                <a:gd name="connsiteY77" fmla="*/ 4038600 h 4114800"/>
                <a:gd name="connsiteX78" fmla="*/ 6619875 w 7019925"/>
                <a:gd name="connsiteY78" fmla="*/ 4019550 h 4114800"/>
                <a:gd name="connsiteX79" fmla="*/ 6734175 w 7019925"/>
                <a:gd name="connsiteY79" fmla="*/ 4029075 h 4114800"/>
                <a:gd name="connsiteX80" fmla="*/ 6934200 w 7019925"/>
                <a:gd name="connsiteY80" fmla="*/ 4086225 h 4114800"/>
                <a:gd name="connsiteX81" fmla="*/ 7019925 w 7019925"/>
                <a:gd name="connsiteY8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5162550 w 7019925"/>
                <a:gd name="connsiteY63" fmla="*/ 3533775 h 4114800"/>
                <a:gd name="connsiteX64" fmla="*/ 5257800 w 7019925"/>
                <a:gd name="connsiteY64" fmla="*/ 3686175 h 4114800"/>
                <a:gd name="connsiteX65" fmla="*/ 5429250 w 7019925"/>
                <a:gd name="connsiteY65" fmla="*/ 3733800 h 4114800"/>
                <a:gd name="connsiteX66" fmla="*/ 5467350 w 7019925"/>
                <a:gd name="connsiteY66" fmla="*/ 3733800 h 4114800"/>
                <a:gd name="connsiteX67" fmla="*/ 5553075 w 7019925"/>
                <a:gd name="connsiteY67" fmla="*/ 3733800 h 4114800"/>
                <a:gd name="connsiteX68" fmla="*/ 5562600 w 7019925"/>
                <a:gd name="connsiteY68" fmla="*/ 3829050 h 4114800"/>
                <a:gd name="connsiteX69" fmla="*/ 5638800 w 7019925"/>
                <a:gd name="connsiteY69" fmla="*/ 3810000 h 4114800"/>
                <a:gd name="connsiteX70" fmla="*/ 5743575 w 7019925"/>
                <a:gd name="connsiteY70" fmla="*/ 3905250 h 4114800"/>
                <a:gd name="connsiteX71" fmla="*/ 5876925 w 7019925"/>
                <a:gd name="connsiteY71" fmla="*/ 4000500 h 4114800"/>
                <a:gd name="connsiteX72" fmla="*/ 6010275 w 7019925"/>
                <a:gd name="connsiteY72" fmla="*/ 4057650 h 4114800"/>
                <a:gd name="connsiteX73" fmla="*/ 6134100 w 7019925"/>
                <a:gd name="connsiteY73" fmla="*/ 4067175 h 4114800"/>
                <a:gd name="connsiteX74" fmla="*/ 6219825 w 7019925"/>
                <a:gd name="connsiteY74" fmla="*/ 4086225 h 4114800"/>
                <a:gd name="connsiteX75" fmla="*/ 6315075 w 7019925"/>
                <a:gd name="connsiteY75" fmla="*/ 4114800 h 4114800"/>
                <a:gd name="connsiteX76" fmla="*/ 6515100 w 7019925"/>
                <a:gd name="connsiteY76" fmla="*/ 4038600 h 4114800"/>
                <a:gd name="connsiteX77" fmla="*/ 6619875 w 7019925"/>
                <a:gd name="connsiteY77" fmla="*/ 4019550 h 4114800"/>
                <a:gd name="connsiteX78" fmla="*/ 6734175 w 7019925"/>
                <a:gd name="connsiteY78" fmla="*/ 4029075 h 4114800"/>
                <a:gd name="connsiteX79" fmla="*/ 6934200 w 7019925"/>
                <a:gd name="connsiteY79" fmla="*/ 4086225 h 4114800"/>
                <a:gd name="connsiteX80" fmla="*/ 7019925 w 7019925"/>
                <a:gd name="connsiteY8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5162550 w 7019925"/>
                <a:gd name="connsiteY62" fmla="*/ 3533775 h 4114800"/>
                <a:gd name="connsiteX63" fmla="*/ 5257800 w 7019925"/>
                <a:gd name="connsiteY63" fmla="*/ 3686175 h 4114800"/>
                <a:gd name="connsiteX64" fmla="*/ 5429250 w 7019925"/>
                <a:gd name="connsiteY64" fmla="*/ 3733800 h 4114800"/>
                <a:gd name="connsiteX65" fmla="*/ 5467350 w 7019925"/>
                <a:gd name="connsiteY65" fmla="*/ 3733800 h 4114800"/>
                <a:gd name="connsiteX66" fmla="*/ 5553075 w 7019925"/>
                <a:gd name="connsiteY66" fmla="*/ 3733800 h 4114800"/>
                <a:gd name="connsiteX67" fmla="*/ 5562600 w 7019925"/>
                <a:gd name="connsiteY67" fmla="*/ 3829050 h 4114800"/>
                <a:gd name="connsiteX68" fmla="*/ 5638800 w 7019925"/>
                <a:gd name="connsiteY68" fmla="*/ 3810000 h 4114800"/>
                <a:gd name="connsiteX69" fmla="*/ 5743575 w 7019925"/>
                <a:gd name="connsiteY69" fmla="*/ 3905250 h 4114800"/>
                <a:gd name="connsiteX70" fmla="*/ 5876925 w 7019925"/>
                <a:gd name="connsiteY70" fmla="*/ 4000500 h 4114800"/>
                <a:gd name="connsiteX71" fmla="*/ 6010275 w 7019925"/>
                <a:gd name="connsiteY71" fmla="*/ 4057650 h 4114800"/>
                <a:gd name="connsiteX72" fmla="*/ 6134100 w 7019925"/>
                <a:gd name="connsiteY72" fmla="*/ 4067175 h 4114800"/>
                <a:gd name="connsiteX73" fmla="*/ 6219825 w 7019925"/>
                <a:gd name="connsiteY73" fmla="*/ 4086225 h 4114800"/>
                <a:gd name="connsiteX74" fmla="*/ 6315075 w 7019925"/>
                <a:gd name="connsiteY74" fmla="*/ 4114800 h 4114800"/>
                <a:gd name="connsiteX75" fmla="*/ 6515100 w 7019925"/>
                <a:gd name="connsiteY75" fmla="*/ 4038600 h 4114800"/>
                <a:gd name="connsiteX76" fmla="*/ 6619875 w 7019925"/>
                <a:gd name="connsiteY76" fmla="*/ 4019550 h 4114800"/>
                <a:gd name="connsiteX77" fmla="*/ 6734175 w 7019925"/>
                <a:gd name="connsiteY77" fmla="*/ 4029075 h 4114800"/>
                <a:gd name="connsiteX78" fmla="*/ 6934200 w 7019925"/>
                <a:gd name="connsiteY78" fmla="*/ 4086225 h 4114800"/>
                <a:gd name="connsiteX79" fmla="*/ 7019925 w 7019925"/>
                <a:gd name="connsiteY7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5162550 w 7019925"/>
                <a:gd name="connsiteY61" fmla="*/ 3533775 h 4114800"/>
                <a:gd name="connsiteX62" fmla="*/ 5257800 w 7019925"/>
                <a:gd name="connsiteY62" fmla="*/ 3686175 h 4114800"/>
                <a:gd name="connsiteX63" fmla="*/ 5429250 w 7019925"/>
                <a:gd name="connsiteY63" fmla="*/ 3733800 h 4114800"/>
                <a:gd name="connsiteX64" fmla="*/ 5467350 w 7019925"/>
                <a:gd name="connsiteY64" fmla="*/ 3733800 h 4114800"/>
                <a:gd name="connsiteX65" fmla="*/ 5553075 w 7019925"/>
                <a:gd name="connsiteY65" fmla="*/ 3733800 h 4114800"/>
                <a:gd name="connsiteX66" fmla="*/ 5562600 w 7019925"/>
                <a:gd name="connsiteY66" fmla="*/ 3829050 h 4114800"/>
                <a:gd name="connsiteX67" fmla="*/ 5638800 w 7019925"/>
                <a:gd name="connsiteY67" fmla="*/ 3810000 h 4114800"/>
                <a:gd name="connsiteX68" fmla="*/ 5743575 w 7019925"/>
                <a:gd name="connsiteY68" fmla="*/ 3905250 h 4114800"/>
                <a:gd name="connsiteX69" fmla="*/ 5876925 w 7019925"/>
                <a:gd name="connsiteY69" fmla="*/ 4000500 h 4114800"/>
                <a:gd name="connsiteX70" fmla="*/ 6010275 w 7019925"/>
                <a:gd name="connsiteY70" fmla="*/ 4057650 h 4114800"/>
                <a:gd name="connsiteX71" fmla="*/ 6134100 w 7019925"/>
                <a:gd name="connsiteY71" fmla="*/ 4067175 h 4114800"/>
                <a:gd name="connsiteX72" fmla="*/ 6219825 w 7019925"/>
                <a:gd name="connsiteY72" fmla="*/ 4086225 h 4114800"/>
                <a:gd name="connsiteX73" fmla="*/ 6315075 w 7019925"/>
                <a:gd name="connsiteY73" fmla="*/ 4114800 h 4114800"/>
                <a:gd name="connsiteX74" fmla="*/ 6515100 w 7019925"/>
                <a:gd name="connsiteY74" fmla="*/ 4038600 h 4114800"/>
                <a:gd name="connsiteX75" fmla="*/ 6619875 w 7019925"/>
                <a:gd name="connsiteY75" fmla="*/ 4019550 h 4114800"/>
                <a:gd name="connsiteX76" fmla="*/ 6734175 w 7019925"/>
                <a:gd name="connsiteY76" fmla="*/ 4029075 h 4114800"/>
                <a:gd name="connsiteX77" fmla="*/ 6934200 w 7019925"/>
                <a:gd name="connsiteY77" fmla="*/ 4086225 h 4114800"/>
                <a:gd name="connsiteX78" fmla="*/ 7019925 w 7019925"/>
                <a:gd name="connsiteY7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743450 w 7019925"/>
                <a:gd name="connsiteY61" fmla="*/ 3533775 h 4114800"/>
                <a:gd name="connsiteX62" fmla="*/ 5162550 w 7019925"/>
                <a:gd name="connsiteY62" fmla="*/ 3533775 h 4114800"/>
                <a:gd name="connsiteX63" fmla="*/ 5257800 w 7019925"/>
                <a:gd name="connsiteY63" fmla="*/ 3686175 h 4114800"/>
                <a:gd name="connsiteX64" fmla="*/ 5429250 w 7019925"/>
                <a:gd name="connsiteY64" fmla="*/ 3733800 h 4114800"/>
                <a:gd name="connsiteX65" fmla="*/ 5467350 w 7019925"/>
                <a:gd name="connsiteY65" fmla="*/ 3733800 h 4114800"/>
                <a:gd name="connsiteX66" fmla="*/ 5553075 w 7019925"/>
                <a:gd name="connsiteY66" fmla="*/ 3733800 h 4114800"/>
                <a:gd name="connsiteX67" fmla="*/ 5562600 w 7019925"/>
                <a:gd name="connsiteY67" fmla="*/ 3829050 h 4114800"/>
                <a:gd name="connsiteX68" fmla="*/ 5638800 w 7019925"/>
                <a:gd name="connsiteY68" fmla="*/ 3810000 h 4114800"/>
                <a:gd name="connsiteX69" fmla="*/ 5743575 w 7019925"/>
                <a:gd name="connsiteY69" fmla="*/ 3905250 h 4114800"/>
                <a:gd name="connsiteX70" fmla="*/ 5876925 w 7019925"/>
                <a:gd name="connsiteY70" fmla="*/ 4000500 h 4114800"/>
                <a:gd name="connsiteX71" fmla="*/ 6010275 w 7019925"/>
                <a:gd name="connsiteY71" fmla="*/ 4057650 h 4114800"/>
                <a:gd name="connsiteX72" fmla="*/ 6134100 w 7019925"/>
                <a:gd name="connsiteY72" fmla="*/ 4067175 h 4114800"/>
                <a:gd name="connsiteX73" fmla="*/ 6219825 w 7019925"/>
                <a:gd name="connsiteY73" fmla="*/ 4086225 h 4114800"/>
                <a:gd name="connsiteX74" fmla="*/ 6315075 w 7019925"/>
                <a:gd name="connsiteY74" fmla="*/ 4114800 h 4114800"/>
                <a:gd name="connsiteX75" fmla="*/ 6515100 w 7019925"/>
                <a:gd name="connsiteY75" fmla="*/ 4038600 h 4114800"/>
                <a:gd name="connsiteX76" fmla="*/ 6619875 w 7019925"/>
                <a:gd name="connsiteY76" fmla="*/ 4019550 h 4114800"/>
                <a:gd name="connsiteX77" fmla="*/ 6734175 w 7019925"/>
                <a:gd name="connsiteY77" fmla="*/ 4029075 h 4114800"/>
                <a:gd name="connsiteX78" fmla="*/ 6934200 w 7019925"/>
                <a:gd name="connsiteY78" fmla="*/ 4086225 h 4114800"/>
                <a:gd name="connsiteX79" fmla="*/ 7019925 w 7019925"/>
                <a:gd name="connsiteY7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43450 w 7019925"/>
                <a:gd name="connsiteY60" fmla="*/ 3533775 h 4114800"/>
                <a:gd name="connsiteX61" fmla="*/ 5162550 w 7019925"/>
                <a:gd name="connsiteY61" fmla="*/ 3533775 h 4114800"/>
                <a:gd name="connsiteX62" fmla="*/ 5257800 w 7019925"/>
                <a:gd name="connsiteY62" fmla="*/ 3686175 h 4114800"/>
                <a:gd name="connsiteX63" fmla="*/ 5429250 w 7019925"/>
                <a:gd name="connsiteY63" fmla="*/ 3733800 h 4114800"/>
                <a:gd name="connsiteX64" fmla="*/ 5467350 w 7019925"/>
                <a:gd name="connsiteY64" fmla="*/ 3733800 h 4114800"/>
                <a:gd name="connsiteX65" fmla="*/ 5553075 w 7019925"/>
                <a:gd name="connsiteY65" fmla="*/ 3733800 h 4114800"/>
                <a:gd name="connsiteX66" fmla="*/ 5562600 w 7019925"/>
                <a:gd name="connsiteY66" fmla="*/ 3829050 h 4114800"/>
                <a:gd name="connsiteX67" fmla="*/ 5638800 w 7019925"/>
                <a:gd name="connsiteY67" fmla="*/ 3810000 h 4114800"/>
                <a:gd name="connsiteX68" fmla="*/ 5743575 w 7019925"/>
                <a:gd name="connsiteY68" fmla="*/ 3905250 h 4114800"/>
                <a:gd name="connsiteX69" fmla="*/ 5876925 w 7019925"/>
                <a:gd name="connsiteY69" fmla="*/ 4000500 h 4114800"/>
                <a:gd name="connsiteX70" fmla="*/ 6010275 w 7019925"/>
                <a:gd name="connsiteY70" fmla="*/ 4057650 h 4114800"/>
                <a:gd name="connsiteX71" fmla="*/ 6134100 w 7019925"/>
                <a:gd name="connsiteY71" fmla="*/ 4067175 h 4114800"/>
                <a:gd name="connsiteX72" fmla="*/ 6219825 w 7019925"/>
                <a:gd name="connsiteY72" fmla="*/ 4086225 h 4114800"/>
                <a:gd name="connsiteX73" fmla="*/ 6315075 w 7019925"/>
                <a:gd name="connsiteY73" fmla="*/ 4114800 h 4114800"/>
                <a:gd name="connsiteX74" fmla="*/ 6515100 w 7019925"/>
                <a:gd name="connsiteY74" fmla="*/ 4038600 h 4114800"/>
                <a:gd name="connsiteX75" fmla="*/ 6619875 w 7019925"/>
                <a:gd name="connsiteY75" fmla="*/ 4019550 h 4114800"/>
                <a:gd name="connsiteX76" fmla="*/ 6734175 w 7019925"/>
                <a:gd name="connsiteY76" fmla="*/ 4029075 h 4114800"/>
                <a:gd name="connsiteX77" fmla="*/ 6934200 w 7019925"/>
                <a:gd name="connsiteY77" fmla="*/ 4086225 h 4114800"/>
                <a:gd name="connsiteX78" fmla="*/ 7019925 w 7019925"/>
                <a:gd name="connsiteY7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743450 w 7019925"/>
                <a:gd name="connsiteY58" fmla="*/ 3533775 h 4114800"/>
                <a:gd name="connsiteX59" fmla="*/ 5162550 w 7019925"/>
                <a:gd name="connsiteY59" fmla="*/ 3533775 h 4114800"/>
                <a:gd name="connsiteX60" fmla="*/ 5257800 w 7019925"/>
                <a:gd name="connsiteY60" fmla="*/ 3686175 h 4114800"/>
                <a:gd name="connsiteX61" fmla="*/ 5429250 w 7019925"/>
                <a:gd name="connsiteY61" fmla="*/ 3733800 h 4114800"/>
                <a:gd name="connsiteX62" fmla="*/ 5467350 w 7019925"/>
                <a:gd name="connsiteY62" fmla="*/ 3733800 h 4114800"/>
                <a:gd name="connsiteX63" fmla="*/ 5553075 w 7019925"/>
                <a:gd name="connsiteY63" fmla="*/ 3733800 h 4114800"/>
                <a:gd name="connsiteX64" fmla="*/ 5562600 w 7019925"/>
                <a:gd name="connsiteY64" fmla="*/ 3829050 h 4114800"/>
                <a:gd name="connsiteX65" fmla="*/ 5638800 w 7019925"/>
                <a:gd name="connsiteY65" fmla="*/ 3810000 h 4114800"/>
                <a:gd name="connsiteX66" fmla="*/ 5743575 w 7019925"/>
                <a:gd name="connsiteY66" fmla="*/ 3905250 h 4114800"/>
                <a:gd name="connsiteX67" fmla="*/ 5876925 w 7019925"/>
                <a:gd name="connsiteY67" fmla="*/ 4000500 h 4114800"/>
                <a:gd name="connsiteX68" fmla="*/ 6010275 w 7019925"/>
                <a:gd name="connsiteY68" fmla="*/ 4057650 h 4114800"/>
                <a:gd name="connsiteX69" fmla="*/ 6134100 w 7019925"/>
                <a:gd name="connsiteY69" fmla="*/ 4067175 h 4114800"/>
                <a:gd name="connsiteX70" fmla="*/ 6219825 w 7019925"/>
                <a:gd name="connsiteY70" fmla="*/ 4086225 h 4114800"/>
                <a:gd name="connsiteX71" fmla="*/ 6315075 w 7019925"/>
                <a:gd name="connsiteY71" fmla="*/ 4114800 h 4114800"/>
                <a:gd name="connsiteX72" fmla="*/ 6515100 w 7019925"/>
                <a:gd name="connsiteY72" fmla="*/ 4038600 h 4114800"/>
                <a:gd name="connsiteX73" fmla="*/ 6619875 w 7019925"/>
                <a:gd name="connsiteY73" fmla="*/ 4019550 h 4114800"/>
                <a:gd name="connsiteX74" fmla="*/ 6734175 w 7019925"/>
                <a:gd name="connsiteY74" fmla="*/ 4029075 h 4114800"/>
                <a:gd name="connsiteX75" fmla="*/ 6934200 w 7019925"/>
                <a:gd name="connsiteY75" fmla="*/ 4086225 h 4114800"/>
                <a:gd name="connsiteX76" fmla="*/ 7019925 w 7019925"/>
                <a:gd name="connsiteY7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276725 w 7019925"/>
                <a:gd name="connsiteY56" fmla="*/ 266700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457450 h 4114800"/>
                <a:gd name="connsiteX56" fmla="*/ 4276725 w 7019925"/>
                <a:gd name="connsiteY56" fmla="*/ 266700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572000 w 7019925"/>
                <a:gd name="connsiteY54" fmla="*/ 2457450 h 4114800"/>
                <a:gd name="connsiteX55" fmla="*/ 4276725 w 7019925"/>
                <a:gd name="connsiteY55" fmla="*/ 2667000 h 4114800"/>
                <a:gd name="connsiteX56" fmla="*/ 4200525 w 7019925"/>
                <a:gd name="connsiteY56" fmla="*/ 3019425 h 4114800"/>
                <a:gd name="connsiteX57" fmla="*/ 4257675 w 7019925"/>
                <a:gd name="connsiteY57" fmla="*/ 3276600 h 4114800"/>
                <a:gd name="connsiteX58" fmla="*/ 4743450 w 7019925"/>
                <a:gd name="connsiteY58" fmla="*/ 3533775 h 4114800"/>
                <a:gd name="connsiteX59" fmla="*/ 5162550 w 7019925"/>
                <a:gd name="connsiteY59" fmla="*/ 3533775 h 4114800"/>
                <a:gd name="connsiteX60" fmla="*/ 5257800 w 7019925"/>
                <a:gd name="connsiteY60" fmla="*/ 3686175 h 4114800"/>
                <a:gd name="connsiteX61" fmla="*/ 5429250 w 7019925"/>
                <a:gd name="connsiteY61" fmla="*/ 3733800 h 4114800"/>
                <a:gd name="connsiteX62" fmla="*/ 5467350 w 7019925"/>
                <a:gd name="connsiteY62" fmla="*/ 3733800 h 4114800"/>
                <a:gd name="connsiteX63" fmla="*/ 5553075 w 7019925"/>
                <a:gd name="connsiteY63" fmla="*/ 3733800 h 4114800"/>
                <a:gd name="connsiteX64" fmla="*/ 5562600 w 7019925"/>
                <a:gd name="connsiteY64" fmla="*/ 3829050 h 4114800"/>
                <a:gd name="connsiteX65" fmla="*/ 5638800 w 7019925"/>
                <a:gd name="connsiteY65" fmla="*/ 3810000 h 4114800"/>
                <a:gd name="connsiteX66" fmla="*/ 5743575 w 7019925"/>
                <a:gd name="connsiteY66" fmla="*/ 3905250 h 4114800"/>
                <a:gd name="connsiteX67" fmla="*/ 5876925 w 7019925"/>
                <a:gd name="connsiteY67" fmla="*/ 4000500 h 4114800"/>
                <a:gd name="connsiteX68" fmla="*/ 6010275 w 7019925"/>
                <a:gd name="connsiteY68" fmla="*/ 4057650 h 4114800"/>
                <a:gd name="connsiteX69" fmla="*/ 6134100 w 7019925"/>
                <a:gd name="connsiteY69" fmla="*/ 4067175 h 4114800"/>
                <a:gd name="connsiteX70" fmla="*/ 6219825 w 7019925"/>
                <a:gd name="connsiteY70" fmla="*/ 4086225 h 4114800"/>
                <a:gd name="connsiteX71" fmla="*/ 6315075 w 7019925"/>
                <a:gd name="connsiteY71" fmla="*/ 4114800 h 4114800"/>
                <a:gd name="connsiteX72" fmla="*/ 6515100 w 7019925"/>
                <a:gd name="connsiteY72" fmla="*/ 4038600 h 4114800"/>
                <a:gd name="connsiteX73" fmla="*/ 6619875 w 7019925"/>
                <a:gd name="connsiteY73" fmla="*/ 4019550 h 4114800"/>
                <a:gd name="connsiteX74" fmla="*/ 6734175 w 7019925"/>
                <a:gd name="connsiteY74" fmla="*/ 4029075 h 4114800"/>
                <a:gd name="connsiteX75" fmla="*/ 6934200 w 7019925"/>
                <a:gd name="connsiteY75" fmla="*/ 4086225 h 4114800"/>
                <a:gd name="connsiteX76" fmla="*/ 7019925 w 7019925"/>
                <a:gd name="connsiteY7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572000 w 7019925"/>
                <a:gd name="connsiteY53" fmla="*/ 2457450 h 4114800"/>
                <a:gd name="connsiteX54" fmla="*/ 4276725 w 7019925"/>
                <a:gd name="connsiteY54" fmla="*/ 2667000 h 4114800"/>
                <a:gd name="connsiteX55" fmla="*/ 4200525 w 7019925"/>
                <a:gd name="connsiteY55" fmla="*/ 3019425 h 4114800"/>
                <a:gd name="connsiteX56" fmla="*/ 4257675 w 7019925"/>
                <a:gd name="connsiteY56" fmla="*/ 3276600 h 4114800"/>
                <a:gd name="connsiteX57" fmla="*/ 4743450 w 7019925"/>
                <a:gd name="connsiteY57" fmla="*/ 3533775 h 4114800"/>
                <a:gd name="connsiteX58" fmla="*/ 5162550 w 7019925"/>
                <a:gd name="connsiteY58" fmla="*/ 3533775 h 4114800"/>
                <a:gd name="connsiteX59" fmla="*/ 5257800 w 7019925"/>
                <a:gd name="connsiteY59" fmla="*/ 3686175 h 4114800"/>
                <a:gd name="connsiteX60" fmla="*/ 5429250 w 7019925"/>
                <a:gd name="connsiteY60" fmla="*/ 3733800 h 4114800"/>
                <a:gd name="connsiteX61" fmla="*/ 5467350 w 7019925"/>
                <a:gd name="connsiteY61" fmla="*/ 3733800 h 4114800"/>
                <a:gd name="connsiteX62" fmla="*/ 5553075 w 7019925"/>
                <a:gd name="connsiteY62" fmla="*/ 3733800 h 4114800"/>
                <a:gd name="connsiteX63" fmla="*/ 5562600 w 7019925"/>
                <a:gd name="connsiteY63" fmla="*/ 3829050 h 4114800"/>
                <a:gd name="connsiteX64" fmla="*/ 5638800 w 7019925"/>
                <a:gd name="connsiteY64" fmla="*/ 3810000 h 4114800"/>
                <a:gd name="connsiteX65" fmla="*/ 5743575 w 7019925"/>
                <a:gd name="connsiteY65" fmla="*/ 3905250 h 4114800"/>
                <a:gd name="connsiteX66" fmla="*/ 5876925 w 7019925"/>
                <a:gd name="connsiteY66" fmla="*/ 4000500 h 4114800"/>
                <a:gd name="connsiteX67" fmla="*/ 6010275 w 7019925"/>
                <a:gd name="connsiteY67" fmla="*/ 4057650 h 4114800"/>
                <a:gd name="connsiteX68" fmla="*/ 6134100 w 7019925"/>
                <a:gd name="connsiteY68" fmla="*/ 4067175 h 4114800"/>
                <a:gd name="connsiteX69" fmla="*/ 6219825 w 7019925"/>
                <a:gd name="connsiteY69" fmla="*/ 4086225 h 4114800"/>
                <a:gd name="connsiteX70" fmla="*/ 6315075 w 7019925"/>
                <a:gd name="connsiteY70" fmla="*/ 4114800 h 4114800"/>
                <a:gd name="connsiteX71" fmla="*/ 6515100 w 7019925"/>
                <a:gd name="connsiteY71" fmla="*/ 4038600 h 4114800"/>
                <a:gd name="connsiteX72" fmla="*/ 6619875 w 7019925"/>
                <a:gd name="connsiteY72" fmla="*/ 4019550 h 4114800"/>
                <a:gd name="connsiteX73" fmla="*/ 6734175 w 7019925"/>
                <a:gd name="connsiteY73" fmla="*/ 4029075 h 4114800"/>
                <a:gd name="connsiteX74" fmla="*/ 6934200 w 7019925"/>
                <a:gd name="connsiteY74" fmla="*/ 4086225 h 4114800"/>
                <a:gd name="connsiteX75" fmla="*/ 7019925 w 7019925"/>
                <a:gd name="connsiteY7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4572000 w 7019925"/>
                <a:gd name="connsiteY52" fmla="*/ 2457450 h 4114800"/>
                <a:gd name="connsiteX53" fmla="*/ 4276725 w 7019925"/>
                <a:gd name="connsiteY53" fmla="*/ 2667000 h 4114800"/>
                <a:gd name="connsiteX54" fmla="*/ 4200525 w 7019925"/>
                <a:gd name="connsiteY54" fmla="*/ 3019425 h 4114800"/>
                <a:gd name="connsiteX55" fmla="*/ 4257675 w 7019925"/>
                <a:gd name="connsiteY55" fmla="*/ 3276600 h 4114800"/>
                <a:gd name="connsiteX56" fmla="*/ 4743450 w 7019925"/>
                <a:gd name="connsiteY56" fmla="*/ 3533775 h 4114800"/>
                <a:gd name="connsiteX57" fmla="*/ 5162550 w 7019925"/>
                <a:gd name="connsiteY57" fmla="*/ 3533775 h 4114800"/>
                <a:gd name="connsiteX58" fmla="*/ 5257800 w 7019925"/>
                <a:gd name="connsiteY58" fmla="*/ 3686175 h 4114800"/>
                <a:gd name="connsiteX59" fmla="*/ 5429250 w 7019925"/>
                <a:gd name="connsiteY59" fmla="*/ 3733800 h 4114800"/>
                <a:gd name="connsiteX60" fmla="*/ 5467350 w 7019925"/>
                <a:gd name="connsiteY60" fmla="*/ 3733800 h 4114800"/>
                <a:gd name="connsiteX61" fmla="*/ 5553075 w 7019925"/>
                <a:gd name="connsiteY61" fmla="*/ 3733800 h 4114800"/>
                <a:gd name="connsiteX62" fmla="*/ 5562600 w 7019925"/>
                <a:gd name="connsiteY62" fmla="*/ 3829050 h 4114800"/>
                <a:gd name="connsiteX63" fmla="*/ 5638800 w 7019925"/>
                <a:gd name="connsiteY63" fmla="*/ 3810000 h 4114800"/>
                <a:gd name="connsiteX64" fmla="*/ 5743575 w 7019925"/>
                <a:gd name="connsiteY64" fmla="*/ 3905250 h 4114800"/>
                <a:gd name="connsiteX65" fmla="*/ 5876925 w 7019925"/>
                <a:gd name="connsiteY65" fmla="*/ 4000500 h 4114800"/>
                <a:gd name="connsiteX66" fmla="*/ 6010275 w 7019925"/>
                <a:gd name="connsiteY66" fmla="*/ 4057650 h 4114800"/>
                <a:gd name="connsiteX67" fmla="*/ 6134100 w 7019925"/>
                <a:gd name="connsiteY67" fmla="*/ 4067175 h 4114800"/>
                <a:gd name="connsiteX68" fmla="*/ 6219825 w 7019925"/>
                <a:gd name="connsiteY68" fmla="*/ 4086225 h 4114800"/>
                <a:gd name="connsiteX69" fmla="*/ 6315075 w 7019925"/>
                <a:gd name="connsiteY69" fmla="*/ 4114800 h 4114800"/>
                <a:gd name="connsiteX70" fmla="*/ 6515100 w 7019925"/>
                <a:gd name="connsiteY70" fmla="*/ 4038600 h 4114800"/>
                <a:gd name="connsiteX71" fmla="*/ 6619875 w 7019925"/>
                <a:gd name="connsiteY71" fmla="*/ 4019550 h 4114800"/>
                <a:gd name="connsiteX72" fmla="*/ 6734175 w 7019925"/>
                <a:gd name="connsiteY72" fmla="*/ 4029075 h 4114800"/>
                <a:gd name="connsiteX73" fmla="*/ 6934200 w 7019925"/>
                <a:gd name="connsiteY73" fmla="*/ 4086225 h 4114800"/>
                <a:gd name="connsiteX74" fmla="*/ 7019925 w 7019925"/>
                <a:gd name="connsiteY7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114925 w 7019925"/>
                <a:gd name="connsiteY38" fmla="*/ 409575 h 4114800"/>
                <a:gd name="connsiteX39" fmla="*/ 5124450 w 7019925"/>
                <a:gd name="connsiteY39" fmla="*/ 523875 h 4114800"/>
                <a:gd name="connsiteX40" fmla="*/ 5029200 w 7019925"/>
                <a:gd name="connsiteY40" fmla="*/ 619125 h 4114800"/>
                <a:gd name="connsiteX41" fmla="*/ 4933950 w 7019925"/>
                <a:gd name="connsiteY41" fmla="*/ 876300 h 4114800"/>
                <a:gd name="connsiteX42" fmla="*/ 4762500 w 7019925"/>
                <a:gd name="connsiteY42" fmla="*/ 923925 h 4114800"/>
                <a:gd name="connsiteX43" fmla="*/ 4657725 w 7019925"/>
                <a:gd name="connsiteY43" fmla="*/ 1038225 h 4114800"/>
                <a:gd name="connsiteX44" fmla="*/ 4648200 w 7019925"/>
                <a:gd name="connsiteY44" fmla="*/ 1228725 h 4114800"/>
                <a:gd name="connsiteX45" fmla="*/ 4733925 w 7019925"/>
                <a:gd name="connsiteY45" fmla="*/ 1362075 h 4114800"/>
                <a:gd name="connsiteX46" fmla="*/ 4800600 w 7019925"/>
                <a:gd name="connsiteY46" fmla="*/ 1476375 h 4114800"/>
                <a:gd name="connsiteX47" fmla="*/ 4886325 w 7019925"/>
                <a:gd name="connsiteY47" fmla="*/ 1476375 h 4114800"/>
                <a:gd name="connsiteX48" fmla="*/ 4933950 w 7019925"/>
                <a:gd name="connsiteY48" fmla="*/ 1571625 h 4114800"/>
                <a:gd name="connsiteX49" fmla="*/ 5095875 w 7019925"/>
                <a:gd name="connsiteY49" fmla="*/ 1647825 h 4114800"/>
                <a:gd name="connsiteX50" fmla="*/ 5057775 w 7019925"/>
                <a:gd name="connsiteY50" fmla="*/ 1847850 h 4114800"/>
                <a:gd name="connsiteX51" fmla="*/ 4572000 w 7019925"/>
                <a:gd name="connsiteY51" fmla="*/ 2457450 h 4114800"/>
                <a:gd name="connsiteX52" fmla="*/ 4276725 w 7019925"/>
                <a:gd name="connsiteY52" fmla="*/ 2667000 h 4114800"/>
                <a:gd name="connsiteX53" fmla="*/ 4200525 w 7019925"/>
                <a:gd name="connsiteY53" fmla="*/ 3019425 h 4114800"/>
                <a:gd name="connsiteX54" fmla="*/ 4257675 w 7019925"/>
                <a:gd name="connsiteY54" fmla="*/ 3276600 h 4114800"/>
                <a:gd name="connsiteX55" fmla="*/ 4743450 w 7019925"/>
                <a:gd name="connsiteY55" fmla="*/ 3533775 h 4114800"/>
                <a:gd name="connsiteX56" fmla="*/ 5162550 w 7019925"/>
                <a:gd name="connsiteY56" fmla="*/ 3533775 h 4114800"/>
                <a:gd name="connsiteX57" fmla="*/ 5257800 w 7019925"/>
                <a:gd name="connsiteY57" fmla="*/ 3686175 h 4114800"/>
                <a:gd name="connsiteX58" fmla="*/ 5429250 w 7019925"/>
                <a:gd name="connsiteY58" fmla="*/ 3733800 h 4114800"/>
                <a:gd name="connsiteX59" fmla="*/ 5467350 w 7019925"/>
                <a:gd name="connsiteY59" fmla="*/ 3733800 h 4114800"/>
                <a:gd name="connsiteX60" fmla="*/ 5553075 w 7019925"/>
                <a:gd name="connsiteY60" fmla="*/ 3733800 h 4114800"/>
                <a:gd name="connsiteX61" fmla="*/ 5562600 w 7019925"/>
                <a:gd name="connsiteY61" fmla="*/ 3829050 h 4114800"/>
                <a:gd name="connsiteX62" fmla="*/ 5638800 w 7019925"/>
                <a:gd name="connsiteY62" fmla="*/ 3810000 h 4114800"/>
                <a:gd name="connsiteX63" fmla="*/ 5743575 w 7019925"/>
                <a:gd name="connsiteY63" fmla="*/ 3905250 h 4114800"/>
                <a:gd name="connsiteX64" fmla="*/ 5876925 w 7019925"/>
                <a:gd name="connsiteY64" fmla="*/ 4000500 h 4114800"/>
                <a:gd name="connsiteX65" fmla="*/ 6010275 w 7019925"/>
                <a:gd name="connsiteY65" fmla="*/ 4057650 h 4114800"/>
                <a:gd name="connsiteX66" fmla="*/ 6134100 w 7019925"/>
                <a:gd name="connsiteY66" fmla="*/ 4067175 h 4114800"/>
                <a:gd name="connsiteX67" fmla="*/ 6219825 w 7019925"/>
                <a:gd name="connsiteY67" fmla="*/ 4086225 h 4114800"/>
                <a:gd name="connsiteX68" fmla="*/ 6315075 w 7019925"/>
                <a:gd name="connsiteY68" fmla="*/ 4114800 h 4114800"/>
                <a:gd name="connsiteX69" fmla="*/ 6515100 w 7019925"/>
                <a:gd name="connsiteY69" fmla="*/ 4038600 h 4114800"/>
                <a:gd name="connsiteX70" fmla="*/ 6619875 w 7019925"/>
                <a:gd name="connsiteY70" fmla="*/ 4019550 h 4114800"/>
                <a:gd name="connsiteX71" fmla="*/ 6734175 w 7019925"/>
                <a:gd name="connsiteY71" fmla="*/ 4029075 h 4114800"/>
                <a:gd name="connsiteX72" fmla="*/ 6934200 w 7019925"/>
                <a:gd name="connsiteY72" fmla="*/ 4086225 h 4114800"/>
                <a:gd name="connsiteX73" fmla="*/ 7019925 w 7019925"/>
                <a:gd name="connsiteY7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114925 w 7019925"/>
                <a:gd name="connsiteY37" fmla="*/ 409575 h 4114800"/>
                <a:gd name="connsiteX38" fmla="*/ 5124450 w 7019925"/>
                <a:gd name="connsiteY38" fmla="*/ 523875 h 4114800"/>
                <a:gd name="connsiteX39" fmla="*/ 5029200 w 7019925"/>
                <a:gd name="connsiteY39" fmla="*/ 619125 h 4114800"/>
                <a:gd name="connsiteX40" fmla="*/ 4933950 w 7019925"/>
                <a:gd name="connsiteY40" fmla="*/ 876300 h 4114800"/>
                <a:gd name="connsiteX41" fmla="*/ 4762500 w 7019925"/>
                <a:gd name="connsiteY41" fmla="*/ 923925 h 4114800"/>
                <a:gd name="connsiteX42" fmla="*/ 4657725 w 7019925"/>
                <a:gd name="connsiteY42" fmla="*/ 1038225 h 4114800"/>
                <a:gd name="connsiteX43" fmla="*/ 4648200 w 7019925"/>
                <a:gd name="connsiteY43" fmla="*/ 1228725 h 4114800"/>
                <a:gd name="connsiteX44" fmla="*/ 4733925 w 7019925"/>
                <a:gd name="connsiteY44" fmla="*/ 1362075 h 4114800"/>
                <a:gd name="connsiteX45" fmla="*/ 4800600 w 7019925"/>
                <a:gd name="connsiteY45" fmla="*/ 1476375 h 4114800"/>
                <a:gd name="connsiteX46" fmla="*/ 4886325 w 7019925"/>
                <a:gd name="connsiteY46" fmla="*/ 1476375 h 4114800"/>
                <a:gd name="connsiteX47" fmla="*/ 4933950 w 7019925"/>
                <a:gd name="connsiteY47" fmla="*/ 1571625 h 4114800"/>
                <a:gd name="connsiteX48" fmla="*/ 5095875 w 7019925"/>
                <a:gd name="connsiteY48" fmla="*/ 1647825 h 4114800"/>
                <a:gd name="connsiteX49" fmla="*/ 5057775 w 7019925"/>
                <a:gd name="connsiteY49" fmla="*/ 1847850 h 4114800"/>
                <a:gd name="connsiteX50" fmla="*/ 4572000 w 7019925"/>
                <a:gd name="connsiteY50" fmla="*/ 2457450 h 4114800"/>
                <a:gd name="connsiteX51" fmla="*/ 4276725 w 7019925"/>
                <a:gd name="connsiteY51" fmla="*/ 2667000 h 4114800"/>
                <a:gd name="connsiteX52" fmla="*/ 4200525 w 7019925"/>
                <a:gd name="connsiteY52" fmla="*/ 3019425 h 4114800"/>
                <a:gd name="connsiteX53" fmla="*/ 4257675 w 7019925"/>
                <a:gd name="connsiteY53" fmla="*/ 3276600 h 4114800"/>
                <a:gd name="connsiteX54" fmla="*/ 4743450 w 7019925"/>
                <a:gd name="connsiteY54" fmla="*/ 3533775 h 4114800"/>
                <a:gd name="connsiteX55" fmla="*/ 5162550 w 7019925"/>
                <a:gd name="connsiteY55" fmla="*/ 3533775 h 4114800"/>
                <a:gd name="connsiteX56" fmla="*/ 5257800 w 7019925"/>
                <a:gd name="connsiteY56" fmla="*/ 3686175 h 4114800"/>
                <a:gd name="connsiteX57" fmla="*/ 5429250 w 7019925"/>
                <a:gd name="connsiteY57" fmla="*/ 3733800 h 4114800"/>
                <a:gd name="connsiteX58" fmla="*/ 5467350 w 7019925"/>
                <a:gd name="connsiteY58" fmla="*/ 3733800 h 4114800"/>
                <a:gd name="connsiteX59" fmla="*/ 5553075 w 7019925"/>
                <a:gd name="connsiteY59" fmla="*/ 3733800 h 4114800"/>
                <a:gd name="connsiteX60" fmla="*/ 5562600 w 7019925"/>
                <a:gd name="connsiteY60" fmla="*/ 3829050 h 4114800"/>
                <a:gd name="connsiteX61" fmla="*/ 5638800 w 7019925"/>
                <a:gd name="connsiteY61" fmla="*/ 3810000 h 4114800"/>
                <a:gd name="connsiteX62" fmla="*/ 5743575 w 7019925"/>
                <a:gd name="connsiteY62" fmla="*/ 3905250 h 4114800"/>
                <a:gd name="connsiteX63" fmla="*/ 5876925 w 7019925"/>
                <a:gd name="connsiteY63" fmla="*/ 4000500 h 4114800"/>
                <a:gd name="connsiteX64" fmla="*/ 6010275 w 7019925"/>
                <a:gd name="connsiteY64" fmla="*/ 4057650 h 4114800"/>
                <a:gd name="connsiteX65" fmla="*/ 6134100 w 7019925"/>
                <a:gd name="connsiteY65" fmla="*/ 4067175 h 4114800"/>
                <a:gd name="connsiteX66" fmla="*/ 6219825 w 7019925"/>
                <a:gd name="connsiteY66" fmla="*/ 4086225 h 4114800"/>
                <a:gd name="connsiteX67" fmla="*/ 6315075 w 7019925"/>
                <a:gd name="connsiteY67" fmla="*/ 4114800 h 4114800"/>
                <a:gd name="connsiteX68" fmla="*/ 6515100 w 7019925"/>
                <a:gd name="connsiteY68" fmla="*/ 4038600 h 4114800"/>
                <a:gd name="connsiteX69" fmla="*/ 6619875 w 7019925"/>
                <a:gd name="connsiteY69" fmla="*/ 4019550 h 4114800"/>
                <a:gd name="connsiteX70" fmla="*/ 6734175 w 7019925"/>
                <a:gd name="connsiteY70" fmla="*/ 4029075 h 4114800"/>
                <a:gd name="connsiteX71" fmla="*/ 6934200 w 7019925"/>
                <a:gd name="connsiteY71" fmla="*/ 4086225 h 4114800"/>
                <a:gd name="connsiteX72" fmla="*/ 7019925 w 7019925"/>
                <a:gd name="connsiteY7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5114925 w 7019925"/>
                <a:gd name="connsiteY36" fmla="*/ 409575 h 4114800"/>
                <a:gd name="connsiteX37" fmla="*/ 5124450 w 7019925"/>
                <a:gd name="connsiteY37" fmla="*/ 523875 h 4114800"/>
                <a:gd name="connsiteX38" fmla="*/ 5029200 w 7019925"/>
                <a:gd name="connsiteY38" fmla="*/ 619125 h 4114800"/>
                <a:gd name="connsiteX39" fmla="*/ 4933950 w 7019925"/>
                <a:gd name="connsiteY39" fmla="*/ 876300 h 4114800"/>
                <a:gd name="connsiteX40" fmla="*/ 4762500 w 7019925"/>
                <a:gd name="connsiteY40" fmla="*/ 923925 h 4114800"/>
                <a:gd name="connsiteX41" fmla="*/ 4657725 w 7019925"/>
                <a:gd name="connsiteY41" fmla="*/ 1038225 h 4114800"/>
                <a:gd name="connsiteX42" fmla="*/ 4648200 w 7019925"/>
                <a:gd name="connsiteY42" fmla="*/ 1228725 h 4114800"/>
                <a:gd name="connsiteX43" fmla="*/ 4733925 w 7019925"/>
                <a:gd name="connsiteY43" fmla="*/ 1362075 h 4114800"/>
                <a:gd name="connsiteX44" fmla="*/ 4800600 w 7019925"/>
                <a:gd name="connsiteY44" fmla="*/ 1476375 h 4114800"/>
                <a:gd name="connsiteX45" fmla="*/ 4886325 w 7019925"/>
                <a:gd name="connsiteY45" fmla="*/ 1476375 h 4114800"/>
                <a:gd name="connsiteX46" fmla="*/ 4933950 w 7019925"/>
                <a:gd name="connsiteY46" fmla="*/ 1571625 h 4114800"/>
                <a:gd name="connsiteX47" fmla="*/ 5095875 w 7019925"/>
                <a:gd name="connsiteY47" fmla="*/ 1647825 h 4114800"/>
                <a:gd name="connsiteX48" fmla="*/ 5057775 w 7019925"/>
                <a:gd name="connsiteY48" fmla="*/ 1847850 h 4114800"/>
                <a:gd name="connsiteX49" fmla="*/ 4572000 w 7019925"/>
                <a:gd name="connsiteY49" fmla="*/ 2457450 h 4114800"/>
                <a:gd name="connsiteX50" fmla="*/ 4276725 w 7019925"/>
                <a:gd name="connsiteY50" fmla="*/ 2667000 h 4114800"/>
                <a:gd name="connsiteX51" fmla="*/ 4200525 w 7019925"/>
                <a:gd name="connsiteY51" fmla="*/ 3019425 h 4114800"/>
                <a:gd name="connsiteX52" fmla="*/ 4257675 w 7019925"/>
                <a:gd name="connsiteY52" fmla="*/ 3276600 h 4114800"/>
                <a:gd name="connsiteX53" fmla="*/ 4743450 w 7019925"/>
                <a:gd name="connsiteY53" fmla="*/ 3533775 h 4114800"/>
                <a:gd name="connsiteX54" fmla="*/ 5162550 w 7019925"/>
                <a:gd name="connsiteY54" fmla="*/ 3533775 h 4114800"/>
                <a:gd name="connsiteX55" fmla="*/ 5257800 w 7019925"/>
                <a:gd name="connsiteY55" fmla="*/ 3686175 h 4114800"/>
                <a:gd name="connsiteX56" fmla="*/ 5429250 w 7019925"/>
                <a:gd name="connsiteY56" fmla="*/ 3733800 h 4114800"/>
                <a:gd name="connsiteX57" fmla="*/ 5467350 w 7019925"/>
                <a:gd name="connsiteY57" fmla="*/ 3733800 h 4114800"/>
                <a:gd name="connsiteX58" fmla="*/ 5553075 w 7019925"/>
                <a:gd name="connsiteY58" fmla="*/ 3733800 h 4114800"/>
                <a:gd name="connsiteX59" fmla="*/ 5562600 w 7019925"/>
                <a:gd name="connsiteY59" fmla="*/ 3829050 h 4114800"/>
                <a:gd name="connsiteX60" fmla="*/ 5638800 w 7019925"/>
                <a:gd name="connsiteY60" fmla="*/ 3810000 h 4114800"/>
                <a:gd name="connsiteX61" fmla="*/ 5743575 w 7019925"/>
                <a:gd name="connsiteY61" fmla="*/ 3905250 h 4114800"/>
                <a:gd name="connsiteX62" fmla="*/ 5876925 w 7019925"/>
                <a:gd name="connsiteY62" fmla="*/ 4000500 h 4114800"/>
                <a:gd name="connsiteX63" fmla="*/ 6010275 w 7019925"/>
                <a:gd name="connsiteY63" fmla="*/ 4057650 h 4114800"/>
                <a:gd name="connsiteX64" fmla="*/ 6134100 w 7019925"/>
                <a:gd name="connsiteY64" fmla="*/ 4067175 h 4114800"/>
                <a:gd name="connsiteX65" fmla="*/ 6219825 w 7019925"/>
                <a:gd name="connsiteY65" fmla="*/ 4086225 h 4114800"/>
                <a:gd name="connsiteX66" fmla="*/ 6315075 w 7019925"/>
                <a:gd name="connsiteY66" fmla="*/ 4114800 h 4114800"/>
                <a:gd name="connsiteX67" fmla="*/ 6515100 w 7019925"/>
                <a:gd name="connsiteY67" fmla="*/ 4038600 h 4114800"/>
                <a:gd name="connsiteX68" fmla="*/ 6619875 w 7019925"/>
                <a:gd name="connsiteY68" fmla="*/ 4019550 h 4114800"/>
                <a:gd name="connsiteX69" fmla="*/ 6734175 w 7019925"/>
                <a:gd name="connsiteY69" fmla="*/ 4029075 h 4114800"/>
                <a:gd name="connsiteX70" fmla="*/ 6934200 w 7019925"/>
                <a:gd name="connsiteY70" fmla="*/ 4086225 h 4114800"/>
                <a:gd name="connsiteX71" fmla="*/ 7019925 w 7019925"/>
                <a:gd name="connsiteY7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5114925 w 7019925"/>
                <a:gd name="connsiteY35" fmla="*/ 409575 h 4114800"/>
                <a:gd name="connsiteX36" fmla="*/ 5124450 w 7019925"/>
                <a:gd name="connsiteY36" fmla="*/ 523875 h 4114800"/>
                <a:gd name="connsiteX37" fmla="*/ 5029200 w 7019925"/>
                <a:gd name="connsiteY37" fmla="*/ 619125 h 4114800"/>
                <a:gd name="connsiteX38" fmla="*/ 4933950 w 7019925"/>
                <a:gd name="connsiteY38" fmla="*/ 876300 h 4114800"/>
                <a:gd name="connsiteX39" fmla="*/ 4762500 w 7019925"/>
                <a:gd name="connsiteY39" fmla="*/ 923925 h 4114800"/>
                <a:gd name="connsiteX40" fmla="*/ 4657725 w 7019925"/>
                <a:gd name="connsiteY40" fmla="*/ 1038225 h 4114800"/>
                <a:gd name="connsiteX41" fmla="*/ 4648200 w 7019925"/>
                <a:gd name="connsiteY41" fmla="*/ 1228725 h 4114800"/>
                <a:gd name="connsiteX42" fmla="*/ 4733925 w 7019925"/>
                <a:gd name="connsiteY42" fmla="*/ 1362075 h 4114800"/>
                <a:gd name="connsiteX43" fmla="*/ 4800600 w 7019925"/>
                <a:gd name="connsiteY43" fmla="*/ 1476375 h 4114800"/>
                <a:gd name="connsiteX44" fmla="*/ 4886325 w 7019925"/>
                <a:gd name="connsiteY44" fmla="*/ 1476375 h 4114800"/>
                <a:gd name="connsiteX45" fmla="*/ 4933950 w 7019925"/>
                <a:gd name="connsiteY45" fmla="*/ 1571625 h 4114800"/>
                <a:gd name="connsiteX46" fmla="*/ 5095875 w 7019925"/>
                <a:gd name="connsiteY46" fmla="*/ 1647825 h 4114800"/>
                <a:gd name="connsiteX47" fmla="*/ 5057775 w 7019925"/>
                <a:gd name="connsiteY47" fmla="*/ 1847850 h 4114800"/>
                <a:gd name="connsiteX48" fmla="*/ 4572000 w 7019925"/>
                <a:gd name="connsiteY48" fmla="*/ 2457450 h 4114800"/>
                <a:gd name="connsiteX49" fmla="*/ 4276725 w 7019925"/>
                <a:gd name="connsiteY49" fmla="*/ 2667000 h 4114800"/>
                <a:gd name="connsiteX50" fmla="*/ 4200525 w 7019925"/>
                <a:gd name="connsiteY50" fmla="*/ 3019425 h 4114800"/>
                <a:gd name="connsiteX51" fmla="*/ 4257675 w 7019925"/>
                <a:gd name="connsiteY51" fmla="*/ 3276600 h 4114800"/>
                <a:gd name="connsiteX52" fmla="*/ 4743450 w 7019925"/>
                <a:gd name="connsiteY52" fmla="*/ 3533775 h 4114800"/>
                <a:gd name="connsiteX53" fmla="*/ 5162550 w 7019925"/>
                <a:gd name="connsiteY53" fmla="*/ 3533775 h 4114800"/>
                <a:gd name="connsiteX54" fmla="*/ 5257800 w 7019925"/>
                <a:gd name="connsiteY54" fmla="*/ 3686175 h 4114800"/>
                <a:gd name="connsiteX55" fmla="*/ 5429250 w 7019925"/>
                <a:gd name="connsiteY55" fmla="*/ 3733800 h 4114800"/>
                <a:gd name="connsiteX56" fmla="*/ 5467350 w 7019925"/>
                <a:gd name="connsiteY56" fmla="*/ 3733800 h 4114800"/>
                <a:gd name="connsiteX57" fmla="*/ 5553075 w 7019925"/>
                <a:gd name="connsiteY57" fmla="*/ 3733800 h 4114800"/>
                <a:gd name="connsiteX58" fmla="*/ 5562600 w 7019925"/>
                <a:gd name="connsiteY58" fmla="*/ 3829050 h 4114800"/>
                <a:gd name="connsiteX59" fmla="*/ 5638800 w 7019925"/>
                <a:gd name="connsiteY59" fmla="*/ 3810000 h 4114800"/>
                <a:gd name="connsiteX60" fmla="*/ 5743575 w 7019925"/>
                <a:gd name="connsiteY60" fmla="*/ 3905250 h 4114800"/>
                <a:gd name="connsiteX61" fmla="*/ 5876925 w 7019925"/>
                <a:gd name="connsiteY61" fmla="*/ 4000500 h 4114800"/>
                <a:gd name="connsiteX62" fmla="*/ 6010275 w 7019925"/>
                <a:gd name="connsiteY62" fmla="*/ 4057650 h 4114800"/>
                <a:gd name="connsiteX63" fmla="*/ 6134100 w 7019925"/>
                <a:gd name="connsiteY63" fmla="*/ 4067175 h 4114800"/>
                <a:gd name="connsiteX64" fmla="*/ 6219825 w 7019925"/>
                <a:gd name="connsiteY64" fmla="*/ 4086225 h 4114800"/>
                <a:gd name="connsiteX65" fmla="*/ 6315075 w 7019925"/>
                <a:gd name="connsiteY65" fmla="*/ 4114800 h 4114800"/>
                <a:gd name="connsiteX66" fmla="*/ 6515100 w 7019925"/>
                <a:gd name="connsiteY66" fmla="*/ 4038600 h 4114800"/>
                <a:gd name="connsiteX67" fmla="*/ 6619875 w 7019925"/>
                <a:gd name="connsiteY67" fmla="*/ 4019550 h 4114800"/>
                <a:gd name="connsiteX68" fmla="*/ 6734175 w 7019925"/>
                <a:gd name="connsiteY68" fmla="*/ 4029075 h 4114800"/>
                <a:gd name="connsiteX69" fmla="*/ 6934200 w 7019925"/>
                <a:gd name="connsiteY69" fmla="*/ 4086225 h 4114800"/>
                <a:gd name="connsiteX70" fmla="*/ 7019925 w 7019925"/>
                <a:gd name="connsiteY7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5114925 w 7019925"/>
                <a:gd name="connsiteY34" fmla="*/ 409575 h 4114800"/>
                <a:gd name="connsiteX35" fmla="*/ 5124450 w 7019925"/>
                <a:gd name="connsiteY35" fmla="*/ 523875 h 4114800"/>
                <a:gd name="connsiteX36" fmla="*/ 5029200 w 7019925"/>
                <a:gd name="connsiteY36" fmla="*/ 619125 h 4114800"/>
                <a:gd name="connsiteX37" fmla="*/ 4933950 w 7019925"/>
                <a:gd name="connsiteY37" fmla="*/ 876300 h 4114800"/>
                <a:gd name="connsiteX38" fmla="*/ 4762500 w 7019925"/>
                <a:gd name="connsiteY38" fmla="*/ 923925 h 4114800"/>
                <a:gd name="connsiteX39" fmla="*/ 4657725 w 7019925"/>
                <a:gd name="connsiteY39" fmla="*/ 1038225 h 4114800"/>
                <a:gd name="connsiteX40" fmla="*/ 4648200 w 7019925"/>
                <a:gd name="connsiteY40" fmla="*/ 1228725 h 4114800"/>
                <a:gd name="connsiteX41" fmla="*/ 4733925 w 7019925"/>
                <a:gd name="connsiteY41" fmla="*/ 1362075 h 4114800"/>
                <a:gd name="connsiteX42" fmla="*/ 4800600 w 7019925"/>
                <a:gd name="connsiteY42" fmla="*/ 1476375 h 4114800"/>
                <a:gd name="connsiteX43" fmla="*/ 4886325 w 7019925"/>
                <a:gd name="connsiteY43" fmla="*/ 1476375 h 4114800"/>
                <a:gd name="connsiteX44" fmla="*/ 4933950 w 7019925"/>
                <a:gd name="connsiteY44" fmla="*/ 1571625 h 4114800"/>
                <a:gd name="connsiteX45" fmla="*/ 5095875 w 7019925"/>
                <a:gd name="connsiteY45" fmla="*/ 1647825 h 4114800"/>
                <a:gd name="connsiteX46" fmla="*/ 5057775 w 7019925"/>
                <a:gd name="connsiteY46" fmla="*/ 1847850 h 4114800"/>
                <a:gd name="connsiteX47" fmla="*/ 4572000 w 7019925"/>
                <a:gd name="connsiteY47" fmla="*/ 2457450 h 4114800"/>
                <a:gd name="connsiteX48" fmla="*/ 4276725 w 7019925"/>
                <a:gd name="connsiteY48" fmla="*/ 2667000 h 4114800"/>
                <a:gd name="connsiteX49" fmla="*/ 4200525 w 7019925"/>
                <a:gd name="connsiteY49" fmla="*/ 3019425 h 4114800"/>
                <a:gd name="connsiteX50" fmla="*/ 4257675 w 7019925"/>
                <a:gd name="connsiteY50" fmla="*/ 3276600 h 4114800"/>
                <a:gd name="connsiteX51" fmla="*/ 4743450 w 7019925"/>
                <a:gd name="connsiteY51" fmla="*/ 3533775 h 4114800"/>
                <a:gd name="connsiteX52" fmla="*/ 5162550 w 7019925"/>
                <a:gd name="connsiteY52" fmla="*/ 3533775 h 4114800"/>
                <a:gd name="connsiteX53" fmla="*/ 5257800 w 7019925"/>
                <a:gd name="connsiteY53" fmla="*/ 3686175 h 4114800"/>
                <a:gd name="connsiteX54" fmla="*/ 5429250 w 7019925"/>
                <a:gd name="connsiteY54" fmla="*/ 3733800 h 4114800"/>
                <a:gd name="connsiteX55" fmla="*/ 5467350 w 7019925"/>
                <a:gd name="connsiteY55" fmla="*/ 3733800 h 4114800"/>
                <a:gd name="connsiteX56" fmla="*/ 5553075 w 7019925"/>
                <a:gd name="connsiteY56" fmla="*/ 3733800 h 4114800"/>
                <a:gd name="connsiteX57" fmla="*/ 5562600 w 7019925"/>
                <a:gd name="connsiteY57" fmla="*/ 3829050 h 4114800"/>
                <a:gd name="connsiteX58" fmla="*/ 5638800 w 7019925"/>
                <a:gd name="connsiteY58" fmla="*/ 3810000 h 4114800"/>
                <a:gd name="connsiteX59" fmla="*/ 5743575 w 7019925"/>
                <a:gd name="connsiteY59" fmla="*/ 3905250 h 4114800"/>
                <a:gd name="connsiteX60" fmla="*/ 5876925 w 7019925"/>
                <a:gd name="connsiteY60" fmla="*/ 4000500 h 4114800"/>
                <a:gd name="connsiteX61" fmla="*/ 6010275 w 7019925"/>
                <a:gd name="connsiteY61" fmla="*/ 4057650 h 4114800"/>
                <a:gd name="connsiteX62" fmla="*/ 6134100 w 7019925"/>
                <a:gd name="connsiteY62" fmla="*/ 4067175 h 4114800"/>
                <a:gd name="connsiteX63" fmla="*/ 6219825 w 7019925"/>
                <a:gd name="connsiteY63" fmla="*/ 4086225 h 4114800"/>
                <a:gd name="connsiteX64" fmla="*/ 6315075 w 7019925"/>
                <a:gd name="connsiteY64" fmla="*/ 4114800 h 4114800"/>
                <a:gd name="connsiteX65" fmla="*/ 6515100 w 7019925"/>
                <a:gd name="connsiteY65" fmla="*/ 4038600 h 4114800"/>
                <a:gd name="connsiteX66" fmla="*/ 6619875 w 7019925"/>
                <a:gd name="connsiteY66" fmla="*/ 4019550 h 4114800"/>
                <a:gd name="connsiteX67" fmla="*/ 6734175 w 7019925"/>
                <a:gd name="connsiteY67" fmla="*/ 4029075 h 4114800"/>
                <a:gd name="connsiteX68" fmla="*/ 6934200 w 7019925"/>
                <a:gd name="connsiteY68" fmla="*/ 4086225 h 4114800"/>
                <a:gd name="connsiteX69" fmla="*/ 7019925 w 7019925"/>
                <a:gd name="connsiteY6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5114925 w 7019925"/>
                <a:gd name="connsiteY33" fmla="*/ 409575 h 4114800"/>
                <a:gd name="connsiteX34" fmla="*/ 5124450 w 7019925"/>
                <a:gd name="connsiteY34" fmla="*/ 523875 h 4114800"/>
                <a:gd name="connsiteX35" fmla="*/ 5029200 w 7019925"/>
                <a:gd name="connsiteY35" fmla="*/ 619125 h 4114800"/>
                <a:gd name="connsiteX36" fmla="*/ 4933950 w 7019925"/>
                <a:gd name="connsiteY36" fmla="*/ 876300 h 4114800"/>
                <a:gd name="connsiteX37" fmla="*/ 4762500 w 7019925"/>
                <a:gd name="connsiteY37" fmla="*/ 923925 h 4114800"/>
                <a:gd name="connsiteX38" fmla="*/ 4657725 w 7019925"/>
                <a:gd name="connsiteY38" fmla="*/ 1038225 h 4114800"/>
                <a:gd name="connsiteX39" fmla="*/ 4648200 w 7019925"/>
                <a:gd name="connsiteY39" fmla="*/ 1228725 h 4114800"/>
                <a:gd name="connsiteX40" fmla="*/ 4733925 w 7019925"/>
                <a:gd name="connsiteY40" fmla="*/ 1362075 h 4114800"/>
                <a:gd name="connsiteX41" fmla="*/ 4800600 w 7019925"/>
                <a:gd name="connsiteY41" fmla="*/ 1476375 h 4114800"/>
                <a:gd name="connsiteX42" fmla="*/ 4886325 w 7019925"/>
                <a:gd name="connsiteY42" fmla="*/ 1476375 h 4114800"/>
                <a:gd name="connsiteX43" fmla="*/ 4933950 w 7019925"/>
                <a:gd name="connsiteY43" fmla="*/ 1571625 h 4114800"/>
                <a:gd name="connsiteX44" fmla="*/ 5095875 w 7019925"/>
                <a:gd name="connsiteY44" fmla="*/ 1647825 h 4114800"/>
                <a:gd name="connsiteX45" fmla="*/ 5057775 w 7019925"/>
                <a:gd name="connsiteY45" fmla="*/ 1847850 h 4114800"/>
                <a:gd name="connsiteX46" fmla="*/ 4572000 w 7019925"/>
                <a:gd name="connsiteY46" fmla="*/ 2457450 h 4114800"/>
                <a:gd name="connsiteX47" fmla="*/ 4276725 w 7019925"/>
                <a:gd name="connsiteY47" fmla="*/ 2667000 h 4114800"/>
                <a:gd name="connsiteX48" fmla="*/ 4200525 w 7019925"/>
                <a:gd name="connsiteY48" fmla="*/ 3019425 h 4114800"/>
                <a:gd name="connsiteX49" fmla="*/ 4257675 w 7019925"/>
                <a:gd name="connsiteY49" fmla="*/ 3276600 h 4114800"/>
                <a:gd name="connsiteX50" fmla="*/ 4743450 w 7019925"/>
                <a:gd name="connsiteY50" fmla="*/ 3533775 h 4114800"/>
                <a:gd name="connsiteX51" fmla="*/ 5162550 w 7019925"/>
                <a:gd name="connsiteY51" fmla="*/ 3533775 h 4114800"/>
                <a:gd name="connsiteX52" fmla="*/ 5257800 w 7019925"/>
                <a:gd name="connsiteY52" fmla="*/ 3686175 h 4114800"/>
                <a:gd name="connsiteX53" fmla="*/ 5429250 w 7019925"/>
                <a:gd name="connsiteY53" fmla="*/ 3733800 h 4114800"/>
                <a:gd name="connsiteX54" fmla="*/ 5467350 w 7019925"/>
                <a:gd name="connsiteY54" fmla="*/ 3733800 h 4114800"/>
                <a:gd name="connsiteX55" fmla="*/ 5553075 w 7019925"/>
                <a:gd name="connsiteY55" fmla="*/ 3733800 h 4114800"/>
                <a:gd name="connsiteX56" fmla="*/ 5562600 w 7019925"/>
                <a:gd name="connsiteY56" fmla="*/ 3829050 h 4114800"/>
                <a:gd name="connsiteX57" fmla="*/ 5638800 w 7019925"/>
                <a:gd name="connsiteY57" fmla="*/ 3810000 h 4114800"/>
                <a:gd name="connsiteX58" fmla="*/ 5743575 w 7019925"/>
                <a:gd name="connsiteY58" fmla="*/ 3905250 h 4114800"/>
                <a:gd name="connsiteX59" fmla="*/ 5876925 w 7019925"/>
                <a:gd name="connsiteY59" fmla="*/ 4000500 h 4114800"/>
                <a:gd name="connsiteX60" fmla="*/ 6010275 w 7019925"/>
                <a:gd name="connsiteY60" fmla="*/ 4057650 h 4114800"/>
                <a:gd name="connsiteX61" fmla="*/ 6134100 w 7019925"/>
                <a:gd name="connsiteY61" fmla="*/ 4067175 h 4114800"/>
                <a:gd name="connsiteX62" fmla="*/ 6219825 w 7019925"/>
                <a:gd name="connsiteY62" fmla="*/ 4086225 h 4114800"/>
                <a:gd name="connsiteX63" fmla="*/ 6315075 w 7019925"/>
                <a:gd name="connsiteY63" fmla="*/ 4114800 h 4114800"/>
                <a:gd name="connsiteX64" fmla="*/ 6515100 w 7019925"/>
                <a:gd name="connsiteY64" fmla="*/ 4038600 h 4114800"/>
                <a:gd name="connsiteX65" fmla="*/ 6619875 w 7019925"/>
                <a:gd name="connsiteY65" fmla="*/ 4019550 h 4114800"/>
                <a:gd name="connsiteX66" fmla="*/ 6734175 w 7019925"/>
                <a:gd name="connsiteY66" fmla="*/ 4029075 h 4114800"/>
                <a:gd name="connsiteX67" fmla="*/ 6934200 w 7019925"/>
                <a:gd name="connsiteY67" fmla="*/ 4086225 h 4114800"/>
                <a:gd name="connsiteX68" fmla="*/ 7019925 w 7019925"/>
                <a:gd name="connsiteY6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114925 w 7019925"/>
                <a:gd name="connsiteY33" fmla="*/ 409575 h 4114800"/>
                <a:gd name="connsiteX34" fmla="*/ 5124450 w 7019925"/>
                <a:gd name="connsiteY34" fmla="*/ 523875 h 4114800"/>
                <a:gd name="connsiteX35" fmla="*/ 5029200 w 7019925"/>
                <a:gd name="connsiteY35" fmla="*/ 619125 h 4114800"/>
                <a:gd name="connsiteX36" fmla="*/ 4933950 w 7019925"/>
                <a:gd name="connsiteY36" fmla="*/ 876300 h 4114800"/>
                <a:gd name="connsiteX37" fmla="*/ 4762500 w 7019925"/>
                <a:gd name="connsiteY37" fmla="*/ 923925 h 4114800"/>
                <a:gd name="connsiteX38" fmla="*/ 4657725 w 7019925"/>
                <a:gd name="connsiteY38" fmla="*/ 1038225 h 4114800"/>
                <a:gd name="connsiteX39" fmla="*/ 4648200 w 7019925"/>
                <a:gd name="connsiteY39" fmla="*/ 1228725 h 4114800"/>
                <a:gd name="connsiteX40" fmla="*/ 4733925 w 7019925"/>
                <a:gd name="connsiteY40" fmla="*/ 1362075 h 4114800"/>
                <a:gd name="connsiteX41" fmla="*/ 4800600 w 7019925"/>
                <a:gd name="connsiteY41" fmla="*/ 1476375 h 4114800"/>
                <a:gd name="connsiteX42" fmla="*/ 4886325 w 7019925"/>
                <a:gd name="connsiteY42" fmla="*/ 1476375 h 4114800"/>
                <a:gd name="connsiteX43" fmla="*/ 4933950 w 7019925"/>
                <a:gd name="connsiteY43" fmla="*/ 1571625 h 4114800"/>
                <a:gd name="connsiteX44" fmla="*/ 5095875 w 7019925"/>
                <a:gd name="connsiteY44" fmla="*/ 1647825 h 4114800"/>
                <a:gd name="connsiteX45" fmla="*/ 5057775 w 7019925"/>
                <a:gd name="connsiteY45" fmla="*/ 1847850 h 4114800"/>
                <a:gd name="connsiteX46" fmla="*/ 4572000 w 7019925"/>
                <a:gd name="connsiteY46" fmla="*/ 2457450 h 4114800"/>
                <a:gd name="connsiteX47" fmla="*/ 4276725 w 7019925"/>
                <a:gd name="connsiteY47" fmla="*/ 2667000 h 4114800"/>
                <a:gd name="connsiteX48" fmla="*/ 4200525 w 7019925"/>
                <a:gd name="connsiteY48" fmla="*/ 3019425 h 4114800"/>
                <a:gd name="connsiteX49" fmla="*/ 4257675 w 7019925"/>
                <a:gd name="connsiteY49" fmla="*/ 3276600 h 4114800"/>
                <a:gd name="connsiteX50" fmla="*/ 4743450 w 7019925"/>
                <a:gd name="connsiteY50" fmla="*/ 3533775 h 4114800"/>
                <a:gd name="connsiteX51" fmla="*/ 5162550 w 7019925"/>
                <a:gd name="connsiteY51" fmla="*/ 3533775 h 4114800"/>
                <a:gd name="connsiteX52" fmla="*/ 5257800 w 7019925"/>
                <a:gd name="connsiteY52" fmla="*/ 3686175 h 4114800"/>
                <a:gd name="connsiteX53" fmla="*/ 5429250 w 7019925"/>
                <a:gd name="connsiteY53" fmla="*/ 3733800 h 4114800"/>
                <a:gd name="connsiteX54" fmla="*/ 5467350 w 7019925"/>
                <a:gd name="connsiteY54" fmla="*/ 3733800 h 4114800"/>
                <a:gd name="connsiteX55" fmla="*/ 5553075 w 7019925"/>
                <a:gd name="connsiteY55" fmla="*/ 3733800 h 4114800"/>
                <a:gd name="connsiteX56" fmla="*/ 5562600 w 7019925"/>
                <a:gd name="connsiteY56" fmla="*/ 3829050 h 4114800"/>
                <a:gd name="connsiteX57" fmla="*/ 5638800 w 7019925"/>
                <a:gd name="connsiteY57" fmla="*/ 3810000 h 4114800"/>
                <a:gd name="connsiteX58" fmla="*/ 5743575 w 7019925"/>
                <a:gd name="connsiteY58" fmla="*/ 3905250 h 4114800"/>
                <a:gd name="connsiteX59" fmla="*/ 5876925 w 7019925"/>
                <a:gd name="connsiteY59" fmla="*/ 4000500 h 4114800"/>
                <a:gd name="connsiteX60" fmla="*/ 6010275 w 7019925"/>
                <a:gd name="connsiteY60" fmla="*/ 4057650 h 4114800"/>
                <a:gd name="connsiteX61" fmla="*/ 6134100 w 7019925"/>
                <a:gd name="connsiteY61" fmla="*/ 4067175 h 4114800"/>
                <a:gd name="connsiteX62" fmla="*/ 6219825 w 7019925"/>
                <a:gd name="connsiteY62" fmla="*/ 4086225 h 4114800"/>
                <a:gd name="connsiteX63" fmla="*/ 6315075 w 7019925"/>
                <a:gd name="connsiteY63" fmla="*/ 4114800 h 4114800"/>
                <a:gd name="connsiteX64" fmla="*/ 6515100 w 7019925"/>
                <a:gd name="connsiteY64" fmla="*/ 4038600 h 4114800"/>
                <a:gd name="connsiteX65" fmla="*/ 6619875 w 7019925"/>
                <a:gd name="connsiteY65" fmla="*/ 4019550 h 4114800"/>
                <a:gd name="connsiteX66" fmla="*/ 6734175 w 7019925"/>
                <a:gd name="connsiteY66" fmla="*/ 4029075 h 4114800"/>
                <a:gd name="connsiteX67" fmla="*/ 6934200 w 7019925"/>
                <a:gd name="connsiteY67" fmla="*/ 4086225 h 4114800"/>
                <a:gd name="connsiteX68" fmla="*/ 7019925 w 7019925"/>
                <a:gd name="connsiteY6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124450 w 7019925"/>
                <a:gd name="connsiteY33" fmla="*/ 523875 h 4114800"/>
                <a:gd name="connsiteX34" fmla="*/ 5029200 w 7019925"/>
                <a:gd name="connsiteY34" fmla="*/ 619125 h 4114800"/>
                <a:gd name="connsiteX35" fmla="*/ 4933950 w 7019925"/>
                <a:gd name="connsiteY35" fmla="*/ 876300 h 4114800"/>
                <a:gd name="connsiteX36" fmla="*/ 4762500 w 7019925"/>
                <a:gd name="connsiteY36" fmla="*/ 923925 h 4114800"/>
                <a:gd name="connsiteX37" fmla="*/ 4657725 w 7019925"/>
                <a:gd name="connsiteY37" fmla="*/ 1038225 h 4114800"/>
                <a:gd name="connsiteX38" fmla="*/ 4648200 w 7019925"/>
                <a:gd name="connsiteY38" fmla="*/ 1228725 h 4114800"/>
                <a:gd name="connsiteX39" fmla="*/ 4733925 w 7019925"/>
                <a:gd name="connsiteY39" fmla="*/ 1362075 h 4114800"/>
                <a:gd name="connsiteX40" fmla="*/ 4800600 w 7019925"/>
                <a:gd name="connsiteY40" fmla="*/ 1476375 h 4114800"/>
                <a:gd name="connsiteX41" fmla="*/ 4886325 w 7019925"/>
                <a:gd name="connsiteY41" fmla="*/ 1476375 h 4114800"/>
                <a:gd name="connsiteX42" fmla="*/ 4933950 w 7019925"/>
                <a:gd name="connsiteY42" fmla="*/ 1571625 h 4114800"/>
                <a:gd name="connsiteX43" fmla="*/ 5095875 w 7019925"/>
                <a:gd name="connsiteY43" fmla="*/ 1647825 h 4114800"/>
                <a:gd name="connsiteX44" fmla="*/ 5057775 w 7019925"/>
                <a:gd name="connsiteY44" fmla="*/ 1847850 h 4114800"/>
                <a:gd name="connsiteX45" fmla="*/ 4572000 w 7019925"/>
                <a:gd name="connsiteY45" fmla="*/ 2457450 h 4114800"/>
                <a:gd name="connsiteX46" fmla="*/ 4276725 w 7019925"/>
                <a:gd name="connsiteY46" fmla="*/ 2667000 h 4114800"/>
                <a:gd name="connsiteX47" fmla="*/ 4200525 w 7019925"/>
                <a:gd name="connsiteY47" fmla="*/ 3019425 h 4114800"/>
                <a:gd name="connsiteX48" fmla="*/ 4257675 w 7019925"/>
                <a:gd name="connsiteY48" fmla="*/ 3276600 h 4114800"/>
                <a:gd name="connsiteX49" fmla="*/ 4743450 w 7019925"/>
                <a:gd name="connsiteY49" fmla="*/ 3533775 h 4114800"/>
                <a:gd name="connsiteX50" fmla="*/ 5162550 w 7019925"/>
                <a:gd name="connsiteY50" fmla="*/ 3533775 h 4114800"/>
                <a:gd name="connsiteX51" fmla="*/ 5257800 w 7019925"/>
                <a:gd name="connsiteY51" fmla="*/ 3686175 h 4114800"/>
                <a:gd name="connsiteX52" fmla="*/ 5429250 w 7019925"/>
                <a:gd name="connsiteY52" fmla="*/ 3733800 h 4114800"/>
                <a:gd name="connsiteX53" fmla="*/ 5467350 w 7019925"/>
                <a:gd name="connsiteY53" fmla="*/ 3733800 h 4114800"/>
                <a:gd name="connsiteX54" fmla="*/ 5553075 w 7019925"/>
                <a:gd name="connsiteY54" fmla="*/ 3733800 h 4114800"/>
                <a:gd name="connsiteX55" fmla="*/ 5562600 w 7019925"/>
                <a:gd name="connsiteY55" fmla="*/ 3829050 h 4114800"/>
                <a:gd name="connsiteX56" fmla="*/ 5638800 w 7019925"/>
                <a:gd name="connsiteY56" fmla="*/ 3810000 h 4114800"/>
                <a:gd name="connsiteX57" fmla="*/ 5743575 w 7019925"/>
                <a:gd name="connsiteY57" fmla="*/ 3905250 h 4114800"/>
                <a:gd name="connsiteX58" fmla="*/ 5876925 w 7019925"/>
                <a:gd name="connsiteY58" fmla="*/ 4000500 h 4114800"/>
                <a:gd name="connsiteX59" fmla="*/ 6010275 w 7019925"/>
                <a:gd name="connsiteY59" fmla="*/ 4057650 h 4114800"/>
                <a:gd name="connsiteX60" fmla="*/ 6134100 w 7019925"/>
                <a:gd name="connsiteY60" fmla="*/ 4067175 h 4114800"/>
                <a:gd name="connsiteX61" fmla="*/ 6219825 w 7019925"/>
                <a:gd name="connsiteY61" fmla="*/ 4086225 h 4114800"/>
                <a:gd name="connsiteX62" fmla="*/ 6315075 w 7019925"/>
                <a:gd name="connsiteY62" fmla="*/ 4114800 h 4114800"/>
                <a:gd name="connsiteX63" fmla="*/ 6515100 w 7019925"/>
                <a:gd name="connsiteY63" fmla="*/ 4038600 h 4114800"/>
                <a:gd name="connsiteX64" fmla="*/ 6619875 w 7019925"/>
                <a:gd name="connsiteY64" fmla="*/ 4019550 h 4114800"/>
                <a:gd name="connsiteX65" fmla="*/ 6734175 w 7019925"/>
                <a:gd name="connsiteY65" fmla="*/ 4029075 h 4114800"/>
                <a:gd name="connsiteX66" fmla="*/ 6934200 w 7019925"/>
                <a:gd name="connsiteY66" fmla="*/ 4086225 h 4114800"/>
                <a:gd name="connsiteX67" fmla="*/ 7019925 w 7019925"/>
                <a:gd name="connsiteY6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029200 w 7019925"/>
                <a:gd name="connsiteY33" fmla="*/ 619125 h 4114800"/>
                <a:gd name="connsiteX34" fmla="*/ 4933950 w 7019925"/>
                <a:gd name="connsiteY34" fmla="*/ 876300 h 4114800"/>
                <a:gd name="connsiteX35" fmla="*/ 4762500 w 7019925"/>
                <a:gd name="connsiteY35" fmla="*/ 923925 h 4114800"/>
                <a:gd name="connsiteX36" fmla="*/ 4657725 w 7019925"/>
                <a:gd name="connsiteY36" fmla="*/ 1038225 h 4114800"/>
                <a:gd name="connsiteX37" fmla="*/ 4648200 w 7019925"/>
                <a:gd name="connsiteY37" fmla="*/ 1228725 h 4114800"/>
                <a:gd name="connsiteX38" fmla="*/ 4733925 w 7019925"/>
                <a:gd name="connsiteY38" fmla="*/ 1362075 h 4114800"/>
                <a:gd name="connsiteX39" fmla="*/ 4800600 w 7019925"/>
                <a:gd name="connsiteY39" fmla="*/ 1476375 h 4114800"/>
                <a:gd name="connsiteX40" fmla="*/ 4886325 w 7019925"/>
                <a:gd name="connsiteY40" fmla="*/ 1476375 h 4114800"/>
                <a:gd name="connsiteX41" fmla="*/ 4933950 w 7019925"/>
                <a:gd name="connsiteY41" fmla="*/ 1571625 h 4114800"/>
                <a:gd name="connsiteX42" fmla="*/ 5095875 w 7019925"/>
                <a:gd name="connsiteY42" fmla="*/ 1647825 h 4114800"/>
                <a:gd name="connsiteX43" fmla="*/ 5057775 w 7019925"/>
                <a:gd name="connsiteY43" fmla="*/ 1847850 h 4114800"/>
                <a:gd name="connsiteX44" fmla="*/ 4572000 w 7019925"/>
                <a:gd name="connsiteY44" fmla="*/ 2457450 h 4114800"/>
                <a:gd name="connsiteX45" fmla="*/ 4276725 w 7019925"/>
                <a:gd name="connsiteY45" fmla="*/ 2667000 h 4114800"/>
                <a:gd name="connsiteX46" fmla="*/ 4200525 w 7019925"/>
                <a:gd name="connsiteY46" fmla="*/ 3019425 h 4114800"/>
                <a:gd name="connsiteX47" fmla="*/ 4257675 w 7019925"/>
                <a:gd name="connsiteY47" fmla="*/ 3276600 h 4114800"/>
                <a:gd name="connsiteX48" fmla="*/ 4743450 w 7019925"/>
                <a:gd name="connsiteY48" fmla="*/ 3533775 h 4114800"/>
                <a:gd name="connsiteX49" fmla="*/ 5162550 w 7019925"/>
                <a:gd name="connsiteY49" fmla="*/ 3533775 h 4114800"/>
                <a:gd name="connsiteX50" fmla="*/ 5257800 w 7019925"/>
                <a:gd name="connsiteY50" fmla="*/ 3686175 h 4114800"/>
                <a:gd name="connsiteX51" fmla="*/ 5429250 w 7019925"/>
                <a:gd name="connsiteY51" fmla="*/ 3733800 h 4114800"/>
                <a:gd name="connsiteX52" fmla="*/ 5467350 w 7019925"/>
                <a:gd name="connsiteY52" fmla="*/ 3733800 h 4114800"/>
                <a:gd name="connsiteX53" fmla="*/ 5553075 w 7019925"/>
                <a:gd name="connsiteY53" fmla="*/ 3733800 h 4114800"/>
                <a:gd name="connsiteX54" fmla="*/ 5562600 w 7019925"/>
                <a:gd name="connsiteY54" fmla="*/ 3829050 h 4114800"/>
                <a:gd name="connsiteX55" fmla="*/ 5638800 w 7019925"/>
                <a:gd name="connsiteY55" fmla="*/ 3810000 h 4114800"/>
                <a:gd name="connsiteX56" fmla="*/ 5743575 w 7019925"/>
                <a:gd name="connsiteY56" fmla="*/ 3905250 h 4114800"/>
                <a:gd name="connsiteX57" fmla="*/ 5876925 w 7019925"/>
                <a:gd name="connsiteY57" fmla="*/ 4000500 h 4114800"/>
                <a:gd name="connsiteX58" fmla="*/ 6010275 w 7019925"/>
                <a:gd name="connsiteY58" fmla="*/ 4057650 h 4114800"/>
                <a:gd name="connsiteX59" fmla="*/ 6134100 w 7019925"/>
                <a:gd name="connsiteY59" fmla="*/ 4067175 h 4114800"/>
                <a:gd name="connsiteX60" fmla="*/ 6219825 w 7019925"/>
                <a:gd name="connsiteY60" fmla="*/ 4086225 h 4114800"/>
                <a:gd name="connsiteX61" fmla="*/ 6315075 w 7019925"/>
                <a:gd name="connsiteY61" fmla="*/ 4114800 h 4114800"/>
                <a:gd name="connsiteX62" fmla="*/ 6515100 w 7019925"/>
                <a:gd name="connsiteY62" fmla="*/ 4038600 h 4114800"/>
                <a:gd name="connsiteX63" fmla="*/ 6619875 w 7019925"/>
                <a:gd name="connsiteY63" fmla="*/ 4019550 h 4114800"/>
                <a:gd name="connsiteX64" fmla="*/ 6734175 w 7019925"/>
                <a:gd name="connsiteY64" fmla="*/ 4029075 h 4114800"/>
                <a:gd name="connsiteX65" fmla="*/ 6934200 w 7019925"/>
                <a:gd name="connsiteY65" fmla="*/ 4086225 h 4114800"/>
                <a:gd name="connsiteX66" fmla="*/ 7019925 w 7019925"/>
                <a:gd name="connsiteY6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933950 w 7019925"/>
                <a:gd name="connsiteY33" fmla="*/ 876300 h 4114800"/>
                <a:gd name="connsiteX34" fmla="*/ 4762500 w 7019925"/>
                <a:gd name="connsiteY34" fmla="*/ 923925 h 4114800"/>
                <a:gd name="connsiteX35" fmla="*/ 4657725 w 7019925"/>
                <a:gd name="connsiteY35" fmla="*/ 1038225 h 4114800"/>
                <a:gd name="connsiteX36" fmla="*/ 4648200 w 7019925"/>
                <a:gd name="connsiteY36" fmla="*/ 1228725 h 4114800"/>
                <a:gd name="connsiteX37" fmla="*/ 4733925 w 7019925"/>
                <a:gd name="connsiteY37" fmla="*/ 1362075 h 4114800"/>
                <a:gd name="connsiteX38" fmla="*/ 4800600 w 7019925"/>
                <a:gd name="connsiteY38" fmla="*/ 1476375 h 4114800"/>
                <a:gd name="connsiteX39" fmla="*/ 4886325 w 7019925"/>
                <a:gd name="connsiteY39" fmla="*/ 1476375 h 4114800"/>
                <a:gd name="connsiteX40" fmla="*/ 4933950 w 7019925"/>
                <a:gd name="connsiteY40" fmla="*/ 1571625 h 4114800"/>
                <a:gd name="connsiteX41" fmla="*/ 5095875 w 7019925"/>
                <a:gd name="connsiteY41" fmla="*/ 1647825 h 4114800"/>
                <a:gd name="connsiteX42" fmla="*/ 5057775 w 7019925"/>
                <a:gd name="connsiteY42" fmla="*/ 1847850 h 4114800"/>
                <a:gd name="connsiteX43" fmla="*/ 4572000 w 7019925"/>
                <a:gd name="connsiteY43" fmla="*/ 2457450 h 4114800"/>
                <a:gd name="connsiteX44" fmla="*/ 4276725 w 7019925"/>
                <a:gd name="connsiteY44" fmla="*/ 2667000 h 4114800"/>
                <a:gd name="connsiteX45" fmla="*/ 4200525 w 7019925"/>
                <a:gd name="connsiteY45" fmla="*/ 3019425 h 4114800"/>
                <a:gd name="connsiteX46" fmla="*/ 4257675 w 7019925"/>
                <a:gd name="connsiteY46" fmla="*/ 3276600 h 4114800"/>
                <a:gd name="connsiteX47" fmla="*/ 4743450 w 7019925"/>
                <a:gd name="connsiteY47" fmla="*/ 3533775 h 4114800"/>
                <a:gd name="connsiteX48" fmla="*/ 5162550 w 7019925"/>
                <a:gd name="connsiteY48" fmla="*/ 3533775 h 4114800"/>
                <a:gd name="connsiteX49" fmla="*/ 5257800 w 7019925"/>
                <a:gd name="connsiteY49" fmla="*/ 3686175 h 4114800"/>
                <a:gd name="connsiteX50" fmla="*/ 5429250 w 7019925"/>
                <a:gd name="connsiteY50" fmla="*/ 3733800 h 4114800"/>
                <a:gd name="connsiteX51" fmla="*/ 5467350 w 7019925"/>
                <a:gd name="connsiteY51" fmla="*/ 3733800 h 4114800"/>
                <a:gd name="connsiteX52" fmla="*/ 5553075 w 7019925"/>
                <a:gd name="connsiteY52" fmla="*/ 3733800 h 4114800"/>
                <a:gd name="connsiteX53" fmla="*/ 5562600 w 7019925"/>
                <a:gd name="connsiteY53" fmla="*/ 3829050 h 4114800"/>
                <a:gd name="connsiteX54" fmla="*/ 5638800 w 7019925"/>
                <a:gd name="connsiteY54" fmla="*/ 3810000 h 4114800"/>
                <a:gd name="connsiteX55" fmla="*/ 5743575 w 7019925"/>
                <a:gd name="connsiteY55" fmla="*/ 3905250 h 4114800"/>
                <a:gd name="connsiteX56" fmla="*/ 5876925 w 7019925"/>
                <a:gd name="connsiteY56" fmla="*/ 4000500 h 4114800"/>
                <a:gd name="connsiteX57" fmla="*/ 6010275 w 7019925"/>
                <a:gd name="connsiteY57" fmla="*/ 4057650 h 4114800"/>
                <a:gd name="connsiteX58" fmla="*/ 6134100 w 7019925"/>
                <a:gd name="connsiteY58" fmla="*/ 4067175 h 4114800"/>
                <a:gd name="connsiteX59" fmla="*/ 6219825 w 7019925"/>
                <a:gd name="connsiteY59" fmla="*/ 4086225 h 4114800"/>
                <a:gd name="connsiteX60" fmla="*/ 6315075 w 7019925"/>
                <a:gd name="connsiteY60" fmla="*/ 4114800 h 4114800"/>
                <a:gd name="connsiteX61" fmla="*/ 6515100 w 7019925"/>
                <a:gd name="connsiteY61" fmla="*/ 4038600 h 4114800"/>
                <a:gd name="connsiteX62" fmla="*/ 6619875 w 7019925"/>
                <a:gd name="connsiteY62" fmla="*/ 4019550 h 4114800"/>
                <a:gd name="connsiteX63" fmla="*/ 6734175 w 7019925"/>
                <a:gd name="connsiteY63" fmla="*/ 4029075 h 4114800"/>
                <a:gd name="connsiteX64" fmla="*/ 6934200 w 7019925"/>
                <a:gd name="connsiteY64" fmla="*/ 4086225 h 4114800"/>
                <a:gd name="connsiteX65" fmla="*/ 7019925 w 7019925"/>
                <a:gd name="connsiteY6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762500 w 7019925"/>
                <a:gd name="connsiteY33" fmla="*/ 923925 h 4114800"/>
                <a:gd name="connsiteX34" fmla="*/ 4657725 w 7019925"/>
                <a:gd name="connsiteY34" fmla="*/ 1038225 h 4114800"/>
                <a:gd name="connsiteX35" fmla="*/ 4648200 w 7019925"/>
                <a:gd name="connsiteY35" fmla="*/ 1228725 h 4114800"/>
                <a:gd name="connsiteX36" fmla="*/ 4733925 w 7019925"/>
                <a:gd name="connsiteY36" fmla="*/ 1362075 h 4114800"/>
                <a:gd name="connsiteX37" fmla="*/ 4800600 w 7019925"/>
                <a:gd name="connsiteY37" fmla="*/ 1476375 h 4114800"/>
                <a:gd name="connsiteX38" fmla="*/ 4886325 w 7019925"/>
                <a:gd name="connsiteY38" fmla="*/ 1476375 h 4114800"/>
                <a:gd name="connsiteX39" fmla="*/ 4933950 w 7019925"/>
                <a:gd name="connsiteY39" fmla="*/ 1571625 h 4114800"/>
                <a:gd name="connsiteX40" fmla="*/ 5095875 w 7019925"/>
                <a:gd name="connsiteY40" fmla="*/ 1647825 h 4114800"/>
                <a:gd name="connsiteX41" fmla="*/ 5057775 w 7019925"/>
                <a:gd name="connsiteY41" fmla="*/ 1847850 h 4114800"/>
                <a:gd name="connsiteX42" fmla="*/ 4572000 w 7019925"/>
                <a:gd name="connsiteY42" fmla="*/ 2457450 h 4114800"/>
                <a:gd name="connsiteX43" fmla="*/ 4276725 w 7019925"/>
                <a:gd name="connsiteY43" fmla="*/ 2667000 h 4114800"/>
                <a:gd name="connsiteX44" fmla="*/ 4200525 w 7019925"/>
                <a:gd name="connsiteY44" fmla="*/ 3019425 h 4114800"/>
                <a:gd name="connsiteX45" fmla="*/ 4257675 w 7019925"/>
                <a:gd name="connsiteY45" fmla="*/ 3276600 h 4114800"/>
                <a:gd name="connsiteX46" fmla="*/ 4743450 w 7019925"/>
                <a:gd name="connsiteY46" fmla="*/ 3533775 h 4114800"/>
                <a:gd name="connsiteX47" fmla="*/ 5162550 w 7019925"/>
                <a:gd name="connsiteY47" fmla="*/ 3533775 h 4114800"/>
                <a:gd name="connsiteX48" fmla="*/ 5257800 w 7019925"/>
                <a:gd name="connsiteY48" fmla="*/ 3686175 h 4114800"/>
                <a:gd name="connsiteX49" fmla="*/ 5429250 w 7019925"/>
                <a:gd name="connsiteY49" fmla="*/ 3733800 h 4114800"/>
                <a:gd name="connsiteX50" fmla="*/ 5467350 w 7019925"/>
                <a:gd name="connsiteY50" fmla="*/ 3733800 h 4114800"/>
                <a:gd name="connsiteX51" fmla="*/ 5553075 w 7019925"/>
                <a:gd name="connsiteY51" fmla="*/ 3733800 h 4114800"/>
                <a:gd name="connsiteX52" fmla="*/ 5562600 w 7019925"/>
                <a:gd name="connsiteY52" fmla="*/ 3829050 h 4114800"/>
                <a:gd name="connsiteX53" fmla="*/ 5638800 w 7019925"/>
                <a:gd name="connsiteY53" fmla="*/ 3810000 h 4114800"/>
                <a:gd name="connsiteX54" fmla="*/ 5743575 w 7019925"/>
                <a:gd name="connsiteY54" fmla="*/ 3905250 h 4114800"/>
                <a:gd name="connsiteX55" fmla="*/ 5876925 w 7019925"/>
                <a:gd name="connsiteY55" fmla="*/ 4000500 h 4114800"/>
                <a:gd name="connsiteX56" fmla="*/ 6010275 w 7019925"/>
                <a:gd name="connsiteY56" fmla="*/ 4057650 h 4114800"/>
                <a:gd name="connsiteX57" fmla="*/ 6134100 w 7019925"/>
                <a:gd name="connsiteY57" fmla="*/ 4067175 h 4114800"/>
                <a:gd name="connsiteX58" fmla="*/ 6219825 w 7019925"/>
                <a:gd name="connsiteY58" fmla="*/ 4086225 h 4114800"/>
                <a:gd name="connsiteX59" fmla="*/ 6315075 w 7019925"/>
                <a:gd name="connsiteY59" fmla="*/ 4114800 h 4114800"/>
                <a:gd name="connsiteX60" fmla="*/ 6515100 w 7019925"/>
                <a:gd name="connsiteY60" fmla="*/ 4038600 h 4114800"/>
                <a:gd name="connsiteX61" fmla="*/ 6619875 w 7019925"/>
                <a:gd name="connsiteY61" fmla="*/ 4019550 h 4114800"/>
                <a:gd name="connsiteX62" fmla="*/ 6734175 w 7019925"/>
                <a:gd name="connsiteY62" fmla="*/ 4029075 h 4114800"/>
                <a:gd name="connsiteX63" fmla="*/ 6934200 w 7019925"/>
                <a:gd name="connsiteY63" fmla="*/ 4086225 h 4114800"/>
                <a:gd name="connsiteX64" fmla="*/ 7019925 w 7019925"/>
                <a:gd name="connsiteY6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657725 w 7019925"/>
                <a:gd name="connsiteY33" fmla="*/ 1038225 h 4114800"/>
                <a:gd name="connsiteX34" fmla="*/ 4648200 w 7019925"/>
                <a:gd name="connsiteY34" fmla="*/ 1228725 h 4114800"/>
                <a:gd name="connsiteX35" fmla="*/ 4733925 w 7019925"/>
                <a:gd name="connsiteY35" fmla="*/ 1362075 h 4114800"/>
                <a:gd name="connsiteX36" fmla="*/ 4800600 w 7019925"/>
                <a:gd name="connsiteY36" fmla="*/ 1476375 h 4114800"/>
                <a:gd name="connsiteX37" fmla="*/ 4886325 w 7019925"/>
                <a:gd name="connsiteY37" fmla="*/ 1476375 h 4114800"/>
                <a:gd name="connsiteX38" fmla="*/ 4933950 w 7019925"/>
                <a:gd name="connsiteY38" fmla="*/ 1571625 h 4114800"/>
                <a:gd name="connsiteX39" fmla="*/ 5095875 w 7019925"/>
                <a:gd name="connsiteY39" fmla="*/ 1647825 h 4114800"/>
                <a:gd name="connsiteX40" fmla="*/ 5057775 w 7019925"/>
                <a:gd name="connsiteY40" fmla="*/ 1847850 h 4114800"/>
                <a:gd name="connsiteX41" fmla="*/ 4572000 w 7019925"/>
                <a:gd name="connsiteY41" fmla="*/ 2457450 h 4114800"/>
                <a:gd name="connsiteX42" fmla="*/ 4276725 w 7019925"/>
                <a:gd name="connsiteY42" fmla="*/ 2667000 h 4114800"/>
                <a:gd name="connsiteX43" fmla="*/ 4200525 w 7019925"/>
                <a:gd name="connsiteY43" fmla="*/ 3019425 h 4114800"/>
                <a:gd name="connsiteX44" fmla="*/ 4257675 w 7019925"/>
                <a:gd name="connsiteY44" fmla="*/ 3276600 h 4114800"/>
                <a:gd name="connsiteX45" fmla="*/ 4743450 w 7019925"/>
                <a:gd name="connsiteY45" fmla="*/ 3533775 h 4114800"/>
                <a:gd name="connsiteX46" fmla="*/ 5162550 w 7019925"/>
                <a:gd name="connsiteY46" fmla="*/ 3533775 h 4114800"/>
                <a:gd name="connsiteX47" fmla="*/ 5257800 w 7019925"/>
                <a:gd name="connsiteY47" fmla="*/ 3686175 h 4114800"/>
                <a:gd name="connsiteX48" fmla="*/ 5429250 w 7019925"/>
                <a:gd name="connsiteY48" fmla="*/ 3733800 h 4114800"/>
                <a:gd name="connsiteX49" fmla="*/ 5467350 w 7019925"/>
                <a:gd name="connsiteY49" fmla="*/ 3733800 h 4114800"/>
                <a:gd name="connsiteX50" fmla="*/ 5553075 w 7019925"/>
                <a:gd name="connsiteY50" fmla="*/ 3733800 h 4114800"/>
                <a:gd name="connsiteX51" fmla="*/ 5562600 w 7019925"/>
                <a:gd name="connsiteY51" fmla="*/ 3829050 h 4114800"/>
                <a:gd name="connsiteX52" fmla="*/ 5638800 w 7019925"/>
                <a:gd name="connsiteY52" fmla="*/ 3810000 h 4114800"/>
                <a:gd name="connsiteX53" fmla="*/ 5743575 w 7019925"/>
                <a:gd name="connsiteY53" fmla="*/ 3905250 h 4114800"/>
                <a:gd name="connsiteX54" fmla="*/ 5876925 w 7019925"/>
                <a:gd name="connsiteY54" fmla="*/ 4000500 h 4114800"/>
                <a:gd name="connsiteX55" fmla="*/ 6010275 w 7019925"/>
                <a:gd name="connsiteY55" fmla="*/ 4057650 h 4114800"/>
                <a:gd name="connsiteX56" fmla="*/ 6134100 w 7019925"/>
                <a:gd name="connsiteY56" fmla="*/ 4067175 h 4114800"/>
                <a:gd name="connsiteX57" fmla="*/ 6219825 w 7019925"/>
                <a:gd name="connsiteY57" fmla="*/ 4086225 h 4114800"/>
                <a:gd name="connsiteX58" fmla="*/ 6315075 w 7019925"/>
                <a:gd name="connsiteY58" fmla="*/ 4114800 h 4114800"/>
                <a:gd name="connsiteX59" fmla="*/ 6515100 w 7019925"/>
                <a:gd name="connsiteY59" fmla="*/ 4038600 h 4114800"/>
                <a:gd name="connsiteX60" fmla="*/ 6619875 w 7019925"/>
                <a:gd name="connsiteY60" fmla="*/ 4019550 h 4114800"/>
                <a:gd name="connsiteX61" fmla="*/ 6734175 w 7019925"/>
                <a:gd name="connsiteY61" fmla="*/ 4029075 h 4114800"/>
                <a:gd name="connsiteX62" fmla="*/ 6934200 w 7019925"/>
                <a:gd name="connsiteY62" fmla="*/ 4086225 h 4114800"/>
                <a:gd name="connsiteX63" fmla="*/ 7019925 w 7019925"/>
                <a:gd name="connsiteY6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648200 w 7019925"/>
                <a:gd name="connsiteY33" fmla="*/ 1228725 h 4114800"/>
                <a:gd name="connsiteX34" fmla="*/ 4733925 w 7019925"/>
                <a:gd name="connsiteY34" fmla="*/ 1362075 h 4114800"/>
                <a:gd name="connsiteX35" fmla="*/ 4800600 w 7019925"/>
                <a:gd name="connsiteY35" fmla="*/ 1476375 h 4114800"/>
                <a:gd name="connsiteX36" fmla="*/ 4886325 w 7019925"/>
                <a:gd name="connsiteY36" fmla="*/ 1476375 h 4114800"/>
                <a:gd name="connsiteX37" fmla="*/ 4933950 w 7019925"/>
                <a:gd name="connsiteY37" fmla="*/ 1571625 h 4114800"/>
                <a:gd name="connsiteX38" fmla="*/ 5095875 w 7019925"/>
                <a:gd name="connsiteY38" fmla="*/ 1647825 h 4114800"/>
                <a:gd name="connsiteX39" fmla="*/ 5057775 w 7019925"/>
                <a:gd name="connsiteY39" fmla="*/ 1847850 h 4114800"/>
                <a:gd name="connsiteX40" fmla="*/ 4572000 w 7019925"/>
                <a:gd name="connsiteY40" fmla="*/ 2457450 h 4114800"/>
                <a:gd name="connsiteX41" fmla="*/ 4276725 w 7019925"/>
                <a:gd name="connsiteY41" fmla="*/ 2667000 h 4114800"/>
                <a:gd name="connsiteX42" fmla="*/ 4200525 w 7019925"/>
                <a:gd name="connsiteY42" fmla="*/ 3019425 h 4114800"/>
                <a:gd name="connsiteX43" fmla="*/ 4257675 w 7019925"/>
                <a:gd name="connsiteY43" fmla="*/ 3276600 h 4114800"/>
                <a:gd name="connsiteX44" fmla="*/ 4743450 w 7019925"/>
                <a:gd name="connsiteY44" fmla="*/ 3533775 h 4114800"/>
                <a:gd name="connsiteX45" fmla="*/ 5162550 w 7019925"/>
                <a:gd name="connsiteY45" fmla="*/ 3533775 h 4114800"/>
                <a:gd name="connsiteX46" fmla="*/ 5257800 w 7019925"/>
                <a:gd name="connsiteY46" fmla="*/ 3686175 h 4114800"/>
                <a:gd name="connsiteX47" fmla="*/ 5429250 w 7019925"/>
                <a:gd name="connsiteY47" fmla="*/ 3733800 h 4114800"/>
                <a:gd name="connsiteX48" fmla="*/ 5467350 w 7019925"/>
                <a:gd name="connsiteY48" fmla="*/ 3733800 h 4114800"/>
                <a:gd name="connsiteX49" fmla="*/ 5553075 w 7019925"/>
                <a:gd name="connsiteY49" fmla="*/ 3733800 h 4114800"/>
                <a:gd name="connsiteX50" fmla="*/ 5562600 w 7019925"/>
                <a:gd name="connsiteY50" fmla="*/ 3829050 h 4114800"/>
                <a:gd name="connsiteX51" fmla="*/ 5638800 w 7019925"/>
                <a:gd name="connsiteY51" fmla="*/ 3810000 h 4114800"/>
                <a:gd name="connsiteX52" fmla="*/ 5743575 w 7019925"/>
                <a:gd name="connsiteY52" fmla="*/ 3905250 h 4114800"/>
                <a:gd name="connsiteX53" fmla="*/ 5876925 w 7019925"/>
                <a:gd name="connsiteY53" fmla="*/ 4000500 h 4114800"/>
                <a:gd name="connsiteX54" fmla="*/ 6010275 w 7019925"/>
                <a:gd name="connsiteY54" fmla="*/ 4057650 h 4114800"/>
                <a:gd name="connsiteX55" fmla="*/ 6134100 w 7019925"/>
                <a:gd name="connsiteY55" fmla="*/ 4067175 h 4114800"/>
                <a:gd name="connsiteX56" fmla="*/ 6219825 w 7019925"/>
                <a:gd name="connsiteY56" fmla="*/ 4086225 h 4114800"/>
                <a:gd name="connsiteX57" fmla="*/ 6315075 w 7019925"/>
                <a:gd name="connsiteY57" fmla="*/ 4114800 h 4114800"/>
                <a:gd name="connsiteX58" fmla="*/ 6515100 w 7019925"/>
                <a:gd name="connsiteY58" fmla="*/ 4038600 h 4114800"/>
                <a:gd name="connsiteX59" fmla="*/ 6619875 w 7019925"/>
                <a:gd name="connsiteY59" fmla="*/ 4019550 h 4114800"/>
                <a:gd name="connsiteX60" fmla="*/ 6734175 w 7019925"/>
                <a:gd name="connsiteY60" fmla="*/ 4029075 h 4114800"/>
                <a:gd name="connsiteX61" fmla="*/ 6934200 w 7019925"/>
                <a:gd name="connsiteY61" fmla="*/ 4086225 h 4114800"/>
                <a:gd name="connsiteX62" fmla="*/ 7019925 w 7019925"/>
                <a:gd name="connsiteY6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733925 w 7019925"/>
                <a:gd name="connsiteY33" fmla="*/ 1362075 h 4114800"/>
                <a:gd name="connsiteX34" fmla="*/ 4800600 w 7019925"/>
                <a:gd name="connsiteY34" fmla="*/ 1476375 h 4114800"/>
                <a:gd name="connsiteX35" fmla="*/ 4886325 w 7019925"/>
                <a:gd name="connsiteY35" fmla="*/ 1476375 h 4114800"/>
                <a:gd name="connsiteX36" fmla="*/ 4933950 w 7019925"/>
                <a:gd name="connsiteY36" fmla="*/ 1571625 h 4114800"/>
                <a:gd name="connsiteX37" fmla="*/ 5095875 w 7019925"/>
                <a:gd name="connsiteY37" fmla="*/ 1647825 h 4114800"/>
                <a:gd name="connsiteX38" fmla="*/ 5057775 w 7019925"/>
                <a:gd name="connsiteY38" fmla="*/ 1847850 h 4114800"/>
                <a:gd name="connsiteX39" fmla="*/ 4572000 w 7019925"/>
                <a:gd name="connsiteY39" fmla="*/ 2457450 h 4114800"/>
                <a:gd name="connsiteX40" fmla="*/ 4276725 w 7019925"/>
                <a:gd name="connsiteY40" fmla="*/ 2667000 h 4114800"/>
                <a:gd name="connsiteX41" fmla="*/ 4200525 w 7019925"/>
                <a:gd name="connsiteY41" fmla="*/ 3019425 h 4114800"/>
                <a:gd name="connsiteX42" fmla="*/ 4257675 w 7019925"/>
                <a:gd name="connsiteY42" fmla="*/ 3276600 h 4114800"/>
                <a:gd name="connsiteX43" fmla="*/ 4743450 w 7019925"/>
                <a:gd name="connsiteY43" fmla="*/ 3533775 h 4114800"/>
                <a:gd name="connsiteX44" fmla="*/ 5162550 w 7019925"/>
                <a:gd name="connsiteY44" fmla="*/ 3533775 h 4114800"/>
                <a:gd name="connsiteX45" fmla="*/ 5257800 w 7019925"/>
                <a:gd name="connsiteY45" fmla="*/ 3686175 h 4114800"/>
                <a:gd name="connsiteX46" fmla="*/ 5429250 w 7019925"/>
                <a:gd name="connsiteY46" fmla="*/ 3733800 h 4114800"/>
                <a:gd name="connsiteX47" fmla="*/ 5467350 w 7019925"/>
                <a:gd name="connsiteY47" fmla="*/ 3733800 h 4114800"/>
                <a:gd name="connsiteX48" fmla="*/ 5553075 w 7019925"/>
                <a:gd name="connsiteY48" fmla="*/ 3733800 h 4114800"/>
                <a:gd name="connsiteX49" fmla="*/ 5562600 w 7019925"/>
                <a:gd name="connsiteY49" fmla="*/ 3829050 h 4114800"/>
                <a:gd name="connsiteX50" fmla="*/ 5638800 w 7019925"/>
                <a:gd name="connsiteY50" fmla="*/ 3810000 h 4114800"/>
                <a:gd name="connsiteX51" fmla="*/ 5743575 w 7019925"/>
                <a:gd name="connsiteY51" fmla="*/ 3905250 h 4114800"/>
                <a:gd name="connsiteX52" fmla="*/ 5876925 w 7019925"/>
                <a:gd name="connsiteY52" fmla="*/ 4000500 h 4114800"/>
                <a:gd name="connsiteX53" fmla="*/ 6010275 w 7019925"/>
                <a:gd name="connsiteY53" fmla="*/ 4057650 h 4114800"/>
                <a:gd name="connsiteX54" fmla="*/ 6134100 w 7019925"/>
                <a:gd name="connsiteY54" fmla="*/ 4067175 h 4114800"/>
                <a:gd name="connsiteX55" fmla="*/ 6219825 w 7019925"/>
                <a:gd name="connsiteY55" fmla="*/ 4086225 h 4114800"/>
                <a:gd name="connsiteX56" fmla="*/ 6315075 w 7019925"/>
                <a:gd name="connsiteY56" fmla="*/ 4114800 h 4114800"/>
                <a:gd name="connsiteX57" fmla="*/ 6515100 w 7019925"/>
                <a:gd name="connsiteY57" fmla="*/ 4038600 h 4114800"/>
                <a:gd name="connsiteX58" fmla="*/ 6619875 w 7019925"/>
                <a:gd name="connsiteY58" fmla="*/ 4019550 h 4114800"/>
                <a:gd name="connsiteX59" fmla="*/ 6734175 w 7019925"/>
                <a:gd name="connsiteY59" fmla="*/ 4029075 h 4114800"/>
                <a:gd name="connsiteX60" fmla="*/ 6934200 w 7019925"/>
                <a:gd name="connsiteY60" fmla="*/ 4086225 h 4114800"/>
                <a:gd name="connsiteX61" fmla="*/ 7019925 w 7019925"/>
                <a:gd name="connsiteY6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800600 w 7019925"/>
                <a:gd name="connsiteY34" fmla="*/ 1476375 h 4114800"/>
                <a:gd name="connsiteX35" fmla="*/ 4886325 w 7019925"/>
                <a:gd name="connsiteY35" fmla="*/ 1476375 h 4114800"/>
                <a:gd name="connsiteX36" fmla="*/ 4933950 w 7019925"/>
                <a:gd name="connsiteY36" fmla="*/ 1571625 h 4114800"/>
                <a:gd name="connsiteX37" fmla="*/ 5095875 w 7019925"/>
                <a:gd name="connsiteY37" fmla="*/ 1647825 h 4114800"/>
                <a:gd name="connsiteX38" fmla="*/ 5057775 w 7019925"/>
                <a:gd name="connsiteY38" fmla="*/ 1847850 h 4114800"/>
                <a:gd name="connsiteX39" fmla="*/ 4572000 w 7019925"/>
                <a:gd name="connsiteY39" fmla="*/ 2457450 h 4114800"/>
                <a:gd name="connsiteX40" fmla="*/ 4276725 w 7019925"/>
                <a:gd name="connsiteY40" fmla="*/ 2667000 h 4114800"/>
                <a:gd name="connsiteX41" fmla="*/ 4200525 w 7019925"/>
                <a:gd name="connsiteY41" fmla="*/ 3019425 h 4114800"/>
                <a:gd name="connsiteX42" fmla="*/ 4257675 w 7019925"/>
                <a:gd name="connsiteY42" fmla="*/ 3276600 h 4114800"/>
                <a:gd name="connsiteX43" fmla="*/ 4743450 w 7019925"/>
                <a:gd name="connsiteY43" fmla="*/ 3533775 h 4114800"/>
                <a:gd name="connsiteX44" fmla="*/ 5162550 w 7019925"/>
                <a:gd name="connsiteY44" fmla="*/ 3533775 h 4114800"/>
                <a:gd name="connsiteX45" fmla="*/ 5257800 w 7019925"/>
                <a:gd name="connsiteY45" fmla="*/ 3686175 h 4114800"/>
                <a:gd name="connsiteX46" fmla="*/ 5429250 w 7019925"/>
                <a:gd name="connsiteY46" fmla="*/ 3733800 h 4114800"/>
                <a:gd name="connsiteX47" fmla="*/ 5467350 w 7019925"/>
                <a:gd name="connsiteY47" fmla="*/ 3733800 h 4114800"/>
                <a:gd name="connsiteX48" fmla="*/ 5553075 w 7019925"/>
                <a:gd name="connsiteY48" fmla="*/ 3733800 h 4114800"/>
                <a:gd name="connsiteX49" fmla="*/ 5562600 w 7019925"/>
                <a:gd name="connsiteY49" fmla="*/ 3829050 h 4114800"/>
                <a:gd name="connsiteX50" fmla="*/ 5638800 w 7019925"/>
                <a:gd name="connsiteY50" fmla="*/ 3810000 h 4114800"/>
                <a:gd name="connsiteX51" fmla="*/ 5743575 w 7019925"/>
                <a:gd name="connsiteY51" fmla="*/ 3905250 h 4114800"/>
                <a:gd name="connsiteX52" fmla="*/ 5876925 w 7019925"/>
                <a:gd name="connsiteY52" fmla="*/ 4000500 h 4114800"/>
                <a:gd name="connsiteX53" fmla="*/ 6010275 w 7019925"/>
                <a:gd name="connsiteY53" fmla="*/ 4057650 h 4114800"/>
                <a:gd name="connsiteX54" fmla="*/ 6134100 w 7019925"/>
                <a:gd name="connsiteY54" fmla="*/ 4067175 h 4114800"/>
                <a:gd name="connsiteX55" fmla="*/ 6219825 w 7019925"/>
                <a:gd name="connsiteY55" fmla="*/ 4086225 h 4114800"/>
                <a:gd name="connsiteX56" fmla="*/ 6315075 w 7019925"/>
                <a:gd name="connsiteY56" fmla="*/ 4114800 h 4114800"/>
                <a:gd name="connsiteX57" fmla="*/ 6515100 w 7019925"/>
                <a:gd name="connsiteY57" fmla="*/ 4038600 h 4114800"/>
                <a:gd name="connsiteX58" fmla="*/ 6619875 w 7019925"/>
                <a:gd name="connsiteY58" fmla="*/ 4019550 h 4114800"/>
                <a:gd name="connsiteX59" fmla="*/ 6734175 w 7019925"/>
                <a:gd name="connsiteY59" fmla="*/ 4029075 h 4114800"/>
                <a:gd name="connsiteX60" fmla="*/ 6934200 w 7019925"/>
                <a:gd name="connsiteY60" fmla="*/ 4086225 h 4114800"/>
                <a:gd name="connsiteX61" fmla="*/ 7019925 w 7019925"/>
                <a:gd name="connsiteY6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886325 w 7019925"/>
                <a:gd name="connsiteY34" fmla="*/ 1476375 h 4114800"/>
                <a:gd name="connsiteX35" fmla="*/ 4933950 w 7019925"/>
                <a:gd name="connsiteY35" fmla="*/ 1571625 h 4114800"/>
                <a:gd name="connsiteX36" fmla="*/ 5095875 w 7019925"/>
                <a:gd name="connsiteY36" fmla="*/ 1647825 h 4114800"/>
                <a:gd name="connsiteX37" fmla="*/ 5057775 w 7019925"/>
                <a:gd name="connsiteY37" fmla="*/ 1847850 h 4114800"/>
                <a:gd name="connsiteX38" fmla="*/ 4572000 w 7019925"/>
                <a:gd name="connsiteY38" fmla="*/ 2457450 h 4114800"/>
                <a:gd name="connsiteX39" fmla="*/ 4276725 w 7019925"/>
                <a:gd name="connsiteY39" fmla="*/ 2667000 h 4114800"/>
                <a:gd name="connsiteX40" fmla="*/ 4200525 w 7019925"/>
                <a:gd name="connsiteY40" fmla="*/ 3019425 h 4114800"/>
                <a:gd name="connsiteX41" fmla="*/ 4257675 w 7019925"/>
                <a:gd name="connsiteY41" fmla="*/ 3276600 h 4114800"/>
                <a:gd name="connsiteX42" fmla="*/ 4743450 w 7019925"/>
                <a:gd name="connsiteY42" fmla="*/ 3533775 h 4114800"/>
                <a:gd name="connsiteX43" fmla="*/ 5162550 w 7019925"/>
                <a:gd name="connsiteY43" fmla="*/ 3533775 h 4114800"/>
                <a:gd name="connsiteX44" fmla="*/ 5257800 w 7019925"/>
                <a:gd name="connsiteY44" fmla="*/ 3686175 h 4114800"/>
                <a:gd name="connsiteX45" fmla="*/ 5429250 w 7019925"/>
                <a:gd name="connsiteY45" fmla="*/ 3733800 h 4114800"/>
                <a:gd name="connsiteX46" fmla="*/ 5467350 w 7019925"/>
                <a:gd name="connsiteY46" fmla="*/ 3733800 h 4114800"/>
                <a:gd name="connsiteX47" fmla="*/ 5553075 w 7019925"/>
                <a:gd name="connsiteY47" fmla="*/ 3733800 h 4114800"/>
                <a:gd name="connsiteX48" fmla="*/ 5562600 w 7019925"/>
                <a:gd name="connsiteY48" fmla="*/ 3829050 h 4114800"/>
                <a:gd name="connsiteX49" fmla="*/ 5638800 w 7019925"/>
                <a:gd name="connsiteY49" fmla="*/ 3810000 h 4114800"/>
                <a:gd name="connsiteX50" fmla="*/ 5743575 w 7019925"/>
                <a:gd name="connsiteY50" fmla="*/ 3905250 h 4114800"/>
                <a:gd name="connsiteX51" fmla="*/ 5876925 w 7019925"/>
                <a:gd name="connsiteY51" fmla="*/ 4000500 h 4114800"/>
                <a:gd name="connsiteX52" fmla="*/ 6010275 w 7019925"/>
                <a:gd name="connsiteY52" fmla="*/ 4057650 h 4114800"/>
                <a:gd name="connsiteX53" fmla="*/ 6134100 w 7019925"/>
                <a:gd name="connsiteY53" fmla="*/ 4067175 h 4114800"/>
                <a:gd name="connsiteX54" fmla="*/ 6219825 w 7019925"/>
                <a:gd name="connsiteY54" fmla="*/ 4086225 h 4114800"/>
                <a:gd name="connsiteX55" fmla="*/ 6315075 w 7019925"/>
                <a:gd name="connsiteY55" fmla="*/ 4114800 h 4114800"/>
                <a:gd name="connsiteX56" fmla="*/ 6515100 w 7019925"/>
                <a:gd name="connsiteY56" fmla="*/ 4038600 h 4114800"/>
                <a:gd name="connsiteX57" fmla="*/ 6619875 w 7019925"/>
                <a:gd name="connsiteY57" fmla="*/ 4019550 h 4114800"/>
                <a:gd name="connsiteX58" fmla="*/ 6734175 w 7019925"/>
                <a:gd name="connsiteY58" fmla="*/ 4029075 h 4114800"/>
                <a:gd name="connsiteX59" fmla="*/ 6934200 w 7019925"/>
                <a:gd name="connsiteY59" fmla="*/ 4086225 h 4114800"/>
                <a:gd name="connsiteX60" fmla="*/ 7019925 w 7019925"/>
                <a:gd name="connsiteY6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933950 w 7019925"/>
                <a:gd name="connsiteY34" fmla="*/ 1571625 h 4114800"/>
                <a:gd name="connsiteX35" fmla="*/ 5095875 w 7019925"/>
                <a:gd name="connsiteY35" fmla="*/ 1647825 h 4114800"/>
                <a:gd name="connsiteX36" fmla="*/ 5057775 w 7019925"/>
                <a:gd name="connsiteY36" fmla="*/ 1847850 h 4114800"/>
                <a:gd name="connsiteX37" fmla="*/ 4572000 w 7019925"/>
                <a:gd name="connsiteY37" fmla="*/ 2457450 h 4114800"/>
                <a:gd name="connsiteX38" fmla="*/ 4276725 w 7019925"/>
                <a:gd name="connsiteY38" fmla="*/ 2667000 h 4114800"/>
                <a:gd name="connsiteX39" fmla="*/ 4200525 w 7019925"/>
                <a:gd name="connsiteY39" fmla="*/ 3019425 h 4114800"/>
                <a:gd name="connsiteX40" fmla="*/ 4257675 w 7019925"/>
                <a:gd name="connsiteY40" fmla="*/ 3276600 h 4114800"/>
                <a:gd name="connsiteX41" fmla="*/ 4743450 w 7019925"/>
                <a:gd name="connsiteY41" fmla="*/ 3533775 h 4114800"/>
                <a:gd name="connsiteX42" fmla="*/ 5162550 w 7019925"/>
                <a:gd name="connsiteY42" fmla="*/ 3533775 h 4114800"/>
                <a:gd name="connsiteX43" fmla="*/ 5257800 w 7019925"/>
                <a:gd name="connsiteY43" fmla="*/ 3686175 h 4114800"/>
                <a:gd name="connsiteX44" fmla="*/ 5429250 w 7019925"/>
                <a:gd name="connsiteY44" fmla="*/ 3733800 h 4114800"/>
                <a:gd name="connsiteX45" fmla="*/ 5467350 w 7019925"/>
                <a:gd name="connsiteY45" fmla="*/ 3733800 h 4114800"/>
                <a:gd name="connsiteX46" fmla="*/ 5553075 w 7019925"/>
                <a:gd name="connsiteY46" fmla="*/ 3733800 h 4114800"/>
                <a:gd name="connsiteX47" fmla="*/ 5562600 w 7019925"/>
                <a:gd name="connsiteY47" fmla="*/ 3829050 h 4114800"/>
                <a:gd name="connsiteX48" fmla="*/ 5638800 w 7019925"/>
                <a:gd name="connsiteY48" fmla="*/ 3810000 h 4114800"/>
                <a:gd name="connsiteX49" fmla="*/ 5743575 w 7019925"/>
                <a:gd name="connsiteY49" fmla="*/ 3905250 h 4114800"/>
                <a:gd name="connsiteX50" fmla="*/ 5876925 w 7019925"/>
                <a:gd name="connsiteY50" fmla="*/ 4000500 h 4114800"/>
                <a:gd name="connsiteX51" fmla="*/ 6010275 w 7019925"/>
                <a:gd name="connsiteY51" fmla="*/ 4057650 h 4114800"/>
                <a:gd name="connsiteX52" fmla="*/ 6134100 w 7019925"/>
                <a:gd name="connsiteY52" fmla="*/ 4067175 h 4114800"/>
                <a:gd name="connsiteX53" fmla="*/ 6219825 w 7019925"/>
                <a:gd name="connsiteY53" fmla="*/ 4086225 h 4114800"/>
                <a:gd name="connsiteX54" fmla="*/ 6315075 w 7019925"/>
                <a:gd name="connsiteY54" fmla="*/ 4114800 h 4114800"/>
                <a:gd name="connsiteX55" fmla="*/ 6515100 w 7019925"/>
                <a:gd name="connsiteY55" fmla="*/ 4038600 h 4114800"/>
                <a:gd name="connsiteX56" fmla="*/ 6619875 w 7019925"/>
                <a:gd name="connsiteY56" fmla="*/ 4019550 h 4114800"/>
                <a:gd name="connsiteX57" fmla="*/ 6734175 w 7019925"/>
                <a:gd name="connsiteY57" fmla="*/ 4029075 h 4114800"/>
                <a:gd name="connsiteX58" fmla="*/ 6934200 w 7019925"/>
                <a:gd name="connsiteY58" fmla="*/ 4086225 h 4114800"/>
                <a:gd name="connsiteX59" fmla="*/ 7019925 w 7019925"/>
                <a:gd name="connsiteY5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5095875 w 7019925"/>
                <a:gd name="connsiteY34" fmla="*/ 1647825 h 4114800"/>
                <a:gd name="connsiteX35" fmla="*/ 5057775 w 7019925"/>
                <a:gd name="connsiteY35" fmla="*/ 1847850 h 4114800"/>
                <a:gd name="connsiteX36" fmla="*/ 4572000 w 7019925"/>
                <a:gd name="connsiteY36" fmla="*/ 2457450 h 4114800"/>
                <a:gd name="connsiteX37" fmla="*/ 4276725 w 7019925"/>
                <a:gd name="connsiteY37" fmla="*/ 2667000 h 4114800"/>
                <a:gd name="connsiteX38" fmla="*/ 4200525 w 7019925"/>
                <a:gd name="connsiteY38" fmla="*/ 3019425 h 4114800"/>
                <a:gd name="connsiteX39" fmla="*/ 4257675 w 7019925"/>
                <a:gd name="connsiteY39" fmla="*/ 3276600 h 4114800"/>
                <a:gd name="connsiteX40" fmla="*/ 4743450 w 7019925"/>
                <a:gd name="connsiteY40" fmla="*/ 3533775 h 4114800"/>
                <a:gd name="connsiteX41" fmla="*/ 5162550 w 7019925"/>
                <a:gd name="connsiteY41" fmla="*/ 3533775 h 4114800"/>
                <a:gd name="connsiteX42" fmla="*/ 5257800 w 7019925"/>
                <a:gd name="connsiteY42" fmla="*/ 3686175 h 4114800"/>
                <a:gd name="connsiteX43" fmla="*/ 5429250 w 7019925"/>
                <a:gd name="connsiteY43" fmla="*/ 3733800 h 4114800"/>
                <a:gd name="connsiteX44" fmla="*/ 5467350 w 7019925"/>
                <a:gd name="connsiteY44" fmla="*/ 3733800 h 4114800"/>
                <a:gd name="connsiteX45" fmla="*/ 5553075 w 7019925"/>
                <a:gd name="connsiteY45" fmla="*/ 3733800 h 4114800"/>
                <a:gd name="connsiteX46" fmla="*/ 5562600 w 7019925"/>
                <a:gd name="connsiteY46" fmla="*/ 3829050 h 4114800"/>
                <a:gd name="connsiteX47" fmla="*/ 5638800 w 7019925"/>
                <a:gd name="connsiteY47" fmla="*/ 3810000 h 4114800"/>
                <a:gd name="connsiteX48" fmla="*/ 5743575 w 7019925"/>
                <a:gd name="connsiteY48" fmla="*/ 3905250 h 4114800"/>
                <a:gd name="connsiteX49" fmla="*/ 5876925 w 7019925"/>
                <a:gd name="connsiteY49" fmla="*/ 4000500 h 4114800"/>
                <a:gd name="connsiteX50" fmla="*/ 6010275 w 7019925"/>
                <a:gd name="connsiteY50" fmla="*/ 4057650 h 4114800"/>
                <a:gd name="connsiteX51" fmla="*/ 6134100 w 7019925"/>
                <a:gd name="connsiteY51" fmla="*/ 4067175 h 4114800"/>
                <a:gd name="connsiteX52" fmla="*/ 6219825 w 7019925"/>
                <a:gd name="connsiteY52" fmla="*/ 4086225 h 4114800"/>
                <a:gd name="connsiteX53" fmla="*/ 6315075 w 7019925"/>
                <a:gd name="connsiteY53" fmla="*/ 4114800 h 4114800"/>
                <a:gd name="connsiteX54" fmla="*/ 6515100 w 7019925"/>
                <a:gd name="connsiteY54" fmla="*/ 4038600 h 4114800"/>
                <a:gd name="connsiteX55" fmla="*/ 6619875 w 7019925"/>
                <a:gd name="connsiteY55" fmla="*/ 4019550 h 4114800"/>
                <a:gd name="connsiteX56" fmla="*/ 6734175 w 7019925"/>
                <a:gd name="connsiteY56" fmla="*/ 4029075 h 4114800"/>
                <a:gd name="connsiteX57" fmla="*/ 6934200 w 7019925"/>
                <a:gd name="connsiteY57" fmla="*/ 4086225 h 4114800"/>
                <a:gd name="connsiteX58" fmla="*/ 7019925 w 7019925"/>
                <a:gd name="connsiteY5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5057775 w 7019925"/>
                <a:gd name="connsiteY34" fmla="*/ 1847850 h 4114800"/>
                <a:gd name="connsiteX35" fmla="*/ 4572000 w 7019925"/>
                <a:gd name="connsiteY35" fmla="*/ 2457450 h 4114800"/>
                <a:gd name="connsiteX36" fmla="*/ 4276725 w 7019925"/>
                <a:gd name="connsiteY36" fmla="*/ 2667000 h 4114800"/>
                <a:gd name="connsiteX37" fmla="*/ 4200525 w 7019925"/>
                <a:gd name="connsiteY37" fmla="*/ 3019425 h 4114800"/>
                <a:gd name="connsiteX38" fmla="*/ 4257675 w 7019925"/>
                <a:gd name="connsiteY38" fmla="*/ 3276600 h 4114800"/>
                <a:gd name="connsiteX39" fmla="*/ 4743450 w 7019925"/>
                <a:gd name="connsiteY39" fmla="*/ 3533775 h 4114800"/>
                <a:gd name="connsiteX40" fmla="*/ 5162550 w 7019925"/>
                <a:gd name="connsiteY40" fmla="*/ 3533775 h 4114800"/>
                <a:gd name="connsiteX41" fmla="*/ 5257800 w 7019925"/>
                <a:gd name="connsiteY41" fmla="*/ 3686175 h 4114800"/>
                <a:gd name="connsiteX42" fmla="*/ 5429250 w 7019925"/>
                <a:gd name="connsiteY42" fmla="*/ 3733800 h 4114800"/>
                <a:gd name="connsiteX43" fmla="*/ 5467350 w 7019925"/>
                <a:gd name="connsiteY43" fmla="*/ 3733800 h 4114800"/>
                <a:gd name="connsiteX44" fmla="*/ 5553075 w 7019925"/>
                <a:gd name="connsiteY44" fmla="*/ 3733800 h 4114800"/>
                <a:gd name="connsiteX45" fmla="*/ 5562600 w 7019925"/>
                <a:gd name="connsiteY45" fmla="*/ 3829050 h 4114800"/>
                <a:gd name="connsiteX46" fmla="*/ 5638800 w 7019925"/>
                <a:gd name="connsiteY46" fmla="*/ 3810000 h 4114800"/>
                <a:gd name="connsiteX47" fmla="*/ 5743575 w 7019925"/>
                <a:gd name="connsiteY47" fmla="*/ 3905250 h 4114800"/>
                <a:gd name="connsiteX48" fmla="*/ 5876925 w 7019925"/>
                <a:gd name="connsiteY48" fmla="*/ 4000500 h 4114800"/>
                <a:gd name="connsiteX49" fmla="*/ 6010275 w 7019925"/>
                <a:gd name="connsiteY49" fmla="*/ 4057650 h 4114800"/>
                <a:gd name="connsiteX50" fmla="*/ 6134100 w 7019925"/>
                <a:gd name="connsiteY50" fmla="*/ 4067175 h 4114800"/>
                <a:gd name="connsiteX51" fmla="*/ 6219825 w 7019925"/>
                <a:gd name="connsiteY51" fmla="*/ 4086225 h 4114800"/>
                <a:gd name="connsiteX52" fmla="*/ 6315075 w 7019925"/>
                <a:gd name="connsiteY52" fmla="*/ 4114800 h 4114800"/>
                <a:gd name="connsiteX53" fmla="*/ 6515100 w 7019925"/>
                <a:gd name="connsiteY53" fmla="*/ 4038600 h 4114800"/>
                <a:gd name="connsiteX54" fmla="*/ 6619875 w 7019925"/>
                <a:gd name="connsiteY54" fmla="*/ 4019550 h 4114800"/>
                <a:gd name="connsiteX55" fmla="*/ 6734175 w 7019925"/>
                <a:gd name="connsiteY55" fmla="*/ 4029075 h 4114800"/>
                <a:gd name="connsiteX56" fmla="*/ 6934200 w 7019925"/>
                <a:gd name="connsiteY56" fmla="*/ 4086225 h 4114800"/>
                <a:gd name="connsiteX57" fmla="*/ 7019925 w 7019925"/>
                <a:gd name="connsiteY5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733925 w 7019925"/>
                <a:gd name="connsiteY34" fmla="*/ 1962150 h 4114800"/>
                <a:gd name="connsiteX35" fmla="*/ 4572000 w 7019925"/>
                <a:gd name="connsiteY35" fmla="*/ 2457450 h 4114800"/>
                <a:gd name="connsiteX36" fmla="*/ 4276725 w 7019925"/>
                <a:gd name="connsiteY36" fmla="*/ 2667000 h 4114800"/>
                <a:gd name="connsiteX37" fmla="*/ 4200525 w 7019925"/>
                <a:gd name="connsiteY37" fmla="*/ 3019425 h 4114800"/>
                <a:gd name="connsiteX38" fmla="*/ 4257675 w 7019925"/>
                <a:gd name="connsiteY38" fmla="*/ 3276600 h 4114800"/>
                <a:gd name="connsiteX39" fmla="*/ 4743450 w 7019925"/>
                <a:gd name="connsiteY39" fmla="*/ 3533775 h 4114800"/>
                <a:gd name="connsiteX40" fmla="*/ 5162550 w 7019925"/>
                <a:gd name="connsiteY40" fmla="*/ 3533775 h 4114800"/>
                <a:gd name="connsiteX41" fmla="*/ 5257800 w 7019925"/>
                <a:gd name="connsiteY41" fmla="*/ 3686175 h 4114800"/>
                <a:gd name="connsiteX42" fmla="*/ 5429250 w 7019925"/>
                <a:gd name="connsiteY42" fmla="*/ 3733800 h 4114800"/>
                <a:gd name="connsiteX43" fmla="*/ 5467350 w 7019925"/>
                <a:gd name="connsiteY43" fmla="*/ 3733800 h 4114800"/>
                <a:gd name="connsiteX44" fmla="*/ 5553075 w 7019925"/>
                <a:gd name="connsiteY44" fmla="*/ 3733800 h 4114800"/>
                <a:gd name="connsiteX45" fmla="*/ 5562600 w 7019925"/>
                <a:gd name="connsiteY45" fmla="*/ 3829050 h 4114800"/>
                <a:gd name="connsiteX46" fmla="*/ 5638800 w 7019925"/>
                <a:gd name="connsiteY46" fmla="*/ 3810000 h 4114800"/>
                <a:gd name="connsiteX47" fmla="*/ 5743575 w 7019925"/>
                <a:gd name="connsiteY47" fmla="*/ 3905250 h 4114800"/>
                <a:gd name="connsiteX48" fmla="*/ 5876925 w 7019925"/>
                <a:gd name="connsiteY48" fmla="*/ 4000500 h 4114800"/>
                <a:gd name="connsiteX49" fmla="*/ 6010275 w 7019925"/>
                <a:gd name="connsiteY49" fmla="*/ 4057650 h 4114800"/>
                <a:gd name="connsiteX50" fmla="*/ 6134100 w 7019925"/>
                <a:gd name="connsiteY50" fmla="*/ 4067175 h 4114800"/>
                <a:gd name="connsiteX51" fmla="*/ 6219825 w 7019925"/>
                <a:gd name="connsiteY51" fmla="*/ 4086225 h 4114800"/>
                <a:gd name="connsiteX52" fmla="*/ 6315075 w 7019925"/>
                <a:gd name="connsiteY52" fmla="*/ 4114800 h 4114800"/>
                <a:gd name="connsiteX53" fmla="*/ 6515100 w 7019925"/>
                <a:gd name="connsiteY53" fmla="*/ 4038600 h 4114800"/>
                <a:gd name="connsiteX54" fmla="*/ 6619875 w 7019925"/>
                <a:gd name="connsiteY54" fmla="*/ 4019550 h 4114800"/>
                <a:gd name="connsiteX55" fmla="*/ 6734175 w 7019925"/>
                <a:gd name="connsiteY55" fmla="*/ 4029075 h 4114800"/>
                <a:gd name="connsiteX56" fmla="*/ 6934200 w 7019925"/>
                <a:gd name="connsiteY56" fmla="*/ 4086225 h 4114800"/>
                <a:gd name="connsiteX57" fmla="*/ 7019925 w 7019925"/>
                <a:gd name="connsiteY57" fmla="*/ 40767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019925" h="4114800">
                  <a:moveTo>
                    <a:pt x="7019925" y="4076700"/>
                  </a:moveTo>
                  <a:lnTo>
                    <a:pt x="7019925" y="0"/>
                  </a:lnTo>
                  <a:lnTo>
                    <a:pt x="0" y="0"/>
                  </a:lnTo>
                  <a:lnTo>
                    <a:pt x="19050" y="476250"/>
                  </a:lnTo>
                  <a:lnTo>
                    <a:pt x="228600" y="495300"/>
                  </a:lnTo>
                  <a:lnTo>
                    <a:pt x="419100" y="495300"/>
                  </a:lnTo>
                  <a:lnTo>
                    <a:pt x="552450" y="485775"/>
                  </a:lnTo>
                  <a:lnTo>
                    <a:pt x="676275" y="552450"/>
                  </a:lnTo>
                  <a:lnTo>
                    <a:pt x="733425" y="609600"/>
                  </a:lnTo>
                  <a:lnTo>
                    <a:pt x="876300" y="704850"/>
                  </a:lnTo>
                  <a:lnTo>
                    <a:pt x="1038225" y="685800"/>
                  </a:lnTo>
                  <a:lnTo>
                    <a:pt x="1143000" y="552450"/>
                  </a:lnTo>
                  <a:lnTo>
                    <a:pt x="1257300" y="533400"/>
                  </a:lnTo>
                  <a:lnTo>
                    <a:pt x="1514475" y="514350"/>
                  </a:lnTo>
                  <a:lnTo>
                    <a:pt x="1638300" y="485775"/>
                  </a:lnTo>
                  <a:lnTo>
                    <a:pt x="1657350" y="381000"/>
                  </a:lnTo>
                  <a:lnTo>
                    <a:pt x="1790700" y="361950"/>
                  </a:lnTo>
                  <a:lnTo>
                    <a:pt x="1790700" y="361950"/>
                  </a:lnTo>
                  <a:lnTo>
                    <a:pt x="1905000" y="504825"/>
                  </a:lnTo>
                  <a:lnTo>
                    <a:pt x="2057400" y="495300"/>
                  </a:lnTo>
                  <a:lnTo>
                    <a:pt x="2228850" y="485775"/>
                  </a:lnTo>
                  <a:lnTo>
                    <a:pt x="2286000" y="428625"/>
                  </a:lnTo>
                  <a:lnTo>
                    <a:pt x="2362200" y="381000"/>
                  </a:lnTo>
                  <a:lnTo>
                    <a:pt x="2457450" y="361950"/>
                  </a:lnTo>
                  <a:lnTo>
                    <a:pt x="2705100" y="457200"/>
                  </a:lnTo>
                  <a:lnTo>
                    <a:pt x="2828925" y="542925"/>
                  </a:lnTo>
                  <a:lnTo>
                    <a:pt x="2971800" y="466725"/>
                  </a:lnTo>
                  <a:lnTo>
                    <a:pt x="3067050" y="504825"/>
                  </a:lnTo>
                  <a:lnTo>
                    <a:pt x="3200400" y="514350"/>
                  </a:lnTo>
                  <a:lnTo>
                    <a:pt x="3286125" y="495300"/>
                  </a:lnTo>
                  <a:lnTo>
                    <a:pt x="3343275" y="457200"/>
                  </a:lnTo>
                  <a:lnTo>
                    <a:pt x="3448050" y="419100"/>
                  </a:lnTo>
                  <a:lnTo>
                    <a:pt x="4581525" y="809625"/>
                  </a:lnTo>
                  <a:lnTo>
                    <a:pt x="4305300" y="1438275"/>
                  </a:lnTo>
                  <a:lnTo>
                    <a:pt x="4733925" y="1962150"/>
                  </a:lnTo>
                  <a:lnTo>
                    <a:pt x="4572000" y="2457450"/>
                  </a:lnTo>
                  <a:lnTo>
                    <a:pt x="4276725" y="2667000"/>
                  </a:lnTo>
                  <a:lnTo>
                    <a:pt x="4200525" y="3019425"/>
                  </a:lnTo>
                  <a:cubicBezTo>
                    <a:pt x="4251325" y="3092450"/>
                    <a:pt x="4206875" y="3203575"/>
                    <a:pt x="4257675" y="3276600"/>
                  </a:cubicBezTo>
                  <a:lnTo>
                    <a:pt x="4743450" y="3533775"/>
                  </a:lnTo>
                  <a:lnTo>
                    <a:pt x="5162550" y="3533775"/>
                  </a:lnTo>
                  <a:lnTo>
                    <a:pt x="5257800" y="3686175"/>
                  </a:lnTo>
                  <a:lnTo>
                    <a:pt x="5429250" y="3733800"/>
                  </a:lnTo>
                  <a:lnTo>
                    <a:pt x="5467350" y="3733800"/>
                  </a:lnTo>
                  <a:lnTo>
                    <a:pt x="5553075" y="3733800"/>
                  </a:lnTo>
                  <a:lnTo>
                    <a:pt x="5562600" y="3829050"/>
                  </a:lnTo>
                  <a:lnTo>
                    <a:pt x="5638800" y="3810000"/>
                  </a:lnTo>
                  <a:lnTo>
                    <a:pt x="5743575" y="3905250"/>
                  </a:lnTo>
                  <a:lnTo>
                    <a:pt x="5876925" y="4000500"/>
                  </a:lnTo>
                  <a:lnTo>
                    <a:pt x="6010275" y="4057650"/>
                  </a:lnTo>
                  <a:lnTo>
                    <a:pt x="6134100" y="4067175"/>
                  </a:lnTo>
                  <a:lnTo>
                    <a:pt x="6219825" y="4086225"/>
                  </a:lnTo>
                  <a:lnTo>
                    <a:pt x="6315075" y="4114800"/>
                  </a:lnTo>
                  <a:lnTo>
                    <a:pt x="6515100" y="4038600"/>
                  </a:lnTo>
                  <a:lnTo>
                    <a:pt x="6619875" y="4019550"/>
                  </a:lnTo>
                  <a:lnTo>
                    <a:pt x="6734175" y="4029075"/>
                  </a:lnTo>
                  <a:lnTo>
                    <a:pt x="6934200" y="4086225"/>
                  </a:lnTo>
                  <a:lnTo>
                    <a:pt x="7019925" y="40767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69B91A8C-5B60-C947-337F-D8596C977277}"/>
                </a:ext>
              </a:extLst>
            </p:cNvPr>
            <p:cNvSpPr/>
            <p:nvPr/>
          </p:nvSpPr>
          <p:spPr>
            <a:xfrm>
              <a:off x="2506451" y="711793"/>
              <a:ext cx="2909127" cy="6146207"/>
            </a:xfrm>
            <a:custGeom>
              <a:avLst/>
              <a:gdLst>
                <a:gd name="connsiteX0" fmla="*/ 878541 w 3173506"/>
                <a:gd name="connsiteY0" fmla="*/ 107577 h 6436659"/>
                <a:gd name="connsiteX1" fmla="*/ 887506 w 3173506"/>
                <a:gd name="connsiteY1" fmla="*/ 179294 h 6436659"/>
                <a:gd name="connsiteX2" fmla="*/ 905436 w 3173506"/>
                <a:gd name="connsiteY2" fmla="*/ 215153 h 6436659"/>
                <a:gd name="connsiteX3" fmla="*/ 869577 w 3173506"/>
                <a:gd name="connsiteY3" fmla="*/ 259977 h 6436659"/>
                <a:gd name="connsiteX4" fmla="*/ 824753 w 3173506"/>
                <a:gd name="connsiteY4" fmla="*/ 259977 h 6436659"/>
                <a:gd name="connsiteX5" fmla="*/ 797859 w 3173506"/>
                <a:gd name="connsiteY5" fmla="*/ 259977 h 6436659"/>
                <a:gd name="connsiteX6" fmla="*/ 753036 w 3173506"/>
                <a:gd name="connsiteY6" fmla="*/ 286871 h 6436659"/>
                <a:gd name="connsiteX7" fmla="*/ 753036 w 3173506"/>
                <a:gd name="connsiteY7" fmla="*/ 340659 h 6436659"/>
                <a:gd name="connsiteX8" fmla="*/ 726141 w 3173506"/>
                <a:gd name="connsiteY8" fmla="*/ 421341 h 6436659"/>
                <a:gd name="connsiteX9" fmla="*/ 654424 w 3173506"/>
                <a:gd name="connsiteY9" fmla="*/ 457200 h 6436659"/>
                <a:gd name="connsiteX10" fmla="*/ 600636 w 3173506"/>
                <a:gd name="connsiteY10" fmla="*/ 502024 h 6436659"/>
                <a:gd name="connsiteX11" fmla="*/ 510989 w 3173506"/>
                <a:gd name="connsiteY11" fmla="*/ 546847 h 6436659"/>
                <a:gd name="connsiteX12" fmla="*/ 519953 w 3173506"/>
                <a:gd name="connsiteY12" fmla="*/ 582706 h 6436659"/>
                <a:gd name="connsiteX13" fmla="*/ 699247 w 3173506"/>
                <a:gd name="connsiteY13" fmla="*/ 627530 h 6436659"/>
                <a:gd name="connsiteX14" fmla="*/ 663389 w 3173506"/>
                <a:gd name="connsiteY14" fmla="*/ 762000 h 6436659"/>
                <a:gd name="connsiteX15" fmla="*/ 636494 w 3173506"/>
                <a:gd name="connsiteY15" fmla="*/ 824753 h 6436659"/>
                <a:gd name="connsiteX16" fmla="*/ 609600 w 3173506"/>
                <a:gd name="connsiteY16" fmla="*/ 842683 h 6436659"/>
                <a:gd name="connsiteX17" fmla="*/ 618565 w 3173506"/>
                <a:gd name="connsiteY17" fmla="*/ 869577 h 6436659"/>
                <a:gd name="connsiteX18" fmla="*/ 636494 w 3173506"/>
                <a:gd name="connsiteY18" fmla="*/ 932330 h 6436659"/>
                <a:gd name="connsiteX19" fmla="*/ 600636 w 3173506"/>
                <a:gd name="connsiteY19" fmla="*/ 995083 h 6436659"/>
                <a:gd name="connsiteX20" fmla="*/ 591671 w 3173506"/>
                <a:gd name="connsiteY20" fmla="*/ 1183341 h 6436659"/>
                <a:gd name="connsiteX21" fmla="*/ 582706 w 3173506"/>
                <a:gd name="connsiteY21" fmla="*/ 1299883 h 6436659"/>
                <a:gd name="connsiteX22" fmla="*/ 627530 w 3173506"/>
                <a:gd name="connsiteY22" fmla="*/ 1335741 h 6436659"/>
                <a:gd name="connsiteX23" fmla="*/ 627530 w 3173506"/>
                <a:gd name="connsiteY23" fmla="*/ 1335741 h 6436659"/>
                <a:gd name="connsiteX24" fmla="*/ 663389 w 3173506"/>
                <a:gd name="connsiteY24" fmla="*/ 1479177 h 6436659"/>
                <a:gd name="connsiteX25" fmla="*/ 663389 w 3173506"/>
                <a:gd name="connsiteY25" fmla="*/ 1479177 h 6436659"/>
                <a:gd name="connsiteX26" fmla="*/ 636494 w 3173506"/>
                <a:gd name="connsiteY26" fmla="*/ 1595718 h 6436659"/>
                <a:gd name="connsiteX27" fmla="*/ 618565 w 3173506"/>
                <a:gd name="connsiteY27" fmla="*/ 1676400 h 6436659"/>
                <a:gd name="connsiteX28" fmla="*/ 663389 w 3173506"/>
                <a:gd name="connsiteY28" fmla="*/ 1748118 h 6436659"/>
                <a:gd name="connsiteX29" fmla="*/ 672353 w 3173506"/>
                <a:gd name="connsiteY29" fmla="*/ 1792941 h 6436659"/>
                <a:gd name="connsiteX30" fmla="*/ 681318 w 3173506"/>
                <a:gd name="connsiteY30" fmla="*/ 1828800 h 6436659"/>
                <a:gd name="connsiteX31" fmla="*/ 663389 w 3173506"/>
                <a:gd name="connsiteY31" fmla="*/ 1891553 h 6436659"/>
                <a:gd name="connsiteX32" fmla="*/ 636494 w 3173506"/>
                <a:gd name="connsiteY32" fmla="*/ 1927412 h 6436659"/>
                <a:gd name="connsiteX33" fmla="*/ 627530 w 3173506"/>
                <a:gd name="connsiteY33" fmla="*/ 2052918 h 6436659"/>
                <a:gd name="connsiteX34" fmla="*/ 573741 w 3173506"/>
                <a:gd name="connsiteY34" fmla="*/ 2052918 h 6436659"/>
                <a:gd name="connsiteX35" fmla="*/ 609600 w 3173506"/>
                <a:gd name="connsiteY35" fmla="*/ 2196353 h 6436659"/>
                <a:gd name="connsiteX36" fmla="*/ 609600 w 3173506"/>
                <a:gd name="connsiteY36" fmla="*/ 2250141 h 6436659"/>
                <a:gd name="connsiteX37" fmla="*/ 564777 w 3173506"/>
                <a:gd name="connsiteY37" fmla="*/ 2294965 h 6436659"/>
                <a:gd name="connsiteX38" fmla="*/ 582706 w 3173506"/>
                <a:gd name="connsiteY38" fmla="*/ 2339789 h 6436659"/>
                <a:gd name="connsiteX39" fmla="*/ 493059 w 3173506"/>
                <a:gd name="connsiteY39" fmla="*/ 2411506 h 6436659"/>
                <a:gd name="connsiteX40" fmla="*/ 439271 w 3173506"/>
                <a:gd name="connsiteY40" fmla="*/ 2465294 h 6436659"/>
                <a:gd name="connsiteX41" fmla="*/ 376518 w 3173506"/>
                <a:gd name="connsiteY41" fmla="*/ 2528047 h 6436659"/>
                <a:gd name="connsiteX42" fmla="*/ 259977 w 3173506"/>
                <a:gd name="connsiteY42" fmla="*/ 2545977 h 6436659"/>
                <a:gd name="connsiteX43" fmla="*/ 233083 w 3173506"/>
                <a:gd name="connsiteY43" fmla="*/ 2644589 h 6436659"/>
                <a:gd name="connsiteX44" fmla="*/ 233083 w 3173506"/>
                <a:gd name="connsiteY44" fmla="*/ 2698377 h 6436659"/>
                <a:gd name="connsiteX45" fmla="*/ 206189 w 3173506"/>
                <a:gd name="connsiteY45" fmla="*/ 2770094 h 6436659"/>
                <a:gd name="connsiteX46" fmla="*/ 98612 w 3173506"/>
                <a:gd name="connsiteY46" fmla="*/ 2770094 h 6436659"/>
                <a:gd name="connsiteX47" fmla="*/ 0 w 3173506"/>
                <a:gd name="connsiteY47" fmla="*/ 2868706 h 6436659"/>
                <a:gd name="connsiteX48" fmla="*/ 17930 w 3173506"/>
                <a:gd name="connsiteY48" fmla="*/ 2994212 h 6436659"/>
                <a:gd name="connsiteX49" fmla="*/ 8965 w 3173506"/>
                <a:gd name="connsiteY49" fmla="*/ 3083859 h 6436659"/>
                <a:gd name="connsiteX50" fmla="*/ 8965 w 3173506"/>
                <a:gd name="connsiteY50" fmla="*/ 3146612 h 6436659"/>
                <a:gd name="connsiteX51" fmla="*/ 53789 w 3173506"/>
                <a:gd name="connsiteY51" fmla="*/ 3182471 h 6436659"/>
                <a:gd name="connsiteX52" fmla="*/ 53789 w 3173506"/>
                <a:gd name="connsiteY52" fmla="*/ 3182471 h 6436659"/>
                <a:gd name="connsiteX53" fmla="*/ 44824 w 3173506"/>
                <a:gd name="connsiteY53" fmla="*/ 3236259 h 6436659"/>
                <a:gd name="connsiteX54" fmla="*/ 107577 w 3173506"/>
                <a:gd name="connsiteY54" fmla="*/ 3361765 h 6436659"/>
                <a:gd name="connsiteX55" fmla="*/ 161365 w 3173506"/>
                <a:gd name="connsiteY55" fmla="*/ 3469341 h 6436659"/>
                <a:gd name="connsiteX56" fmla="*/ 206189 w 3173506"/>
                <a:gd name="connsiteY56" fmla="*/ 3603812 h 6436659"/>
                <a:gd name="connsiteX57" fmla="*/ 215153 w 3173506"/>
                <a:gd name="connsiteY57" fmla="*/ 3684494 h 6436659"/>
                <a:gd name="connsiteX58" fmla="*/ 385483 w 3173506"/>
                <a:gd name="connsiteY58" fmla="*/ 3765177 h 6436659"/>
                <a:gd name="connsiteX59" fmla="*/ 466165 w 3173506"/>
                <a:gd name="connsiteY59" fmla="*/ 3792071 h 6436659"/>
                <a:gd name="connsiteX60" fmla="*/ 448236 w 3173506"/>
                <a:gd name="connsiteY60" fmla="*/ 3827930 h 6436659"/>
                <a:gd name="connsiteX61" fmla="*/ 609600 w 3173506"/>
                <a:gd name="connsiteY61" fmla="*/ 4007224 h 6436659"/>
                <a:gd name="connsiteX62" fmla="*/ 636494 w 3173506"/>
                <a:gd name="connsiteY62" fmla="*/ 4061012 h 6436659"/>
                <a:gd name="connsiteX63" fmla="*/ 654424 w 3173506"/>
                <a:gd name="connsiteY63" fmla="*/ 4267200 h 6436659"/>
                <a:gd name="connsiteX64" fmla="*/ 654424 w 3173506"/>
                <a:gd name="connsiteY64" fmla="*/ 4365812 h 6436659"/>
                <a:gd name="connsiteX65" fmla="*/ 1219200 w 3173506"/>
                <a:gd name="connsiteY65" fmla="*/ 4724400 h 6436659"/>
                <a:gd name="connsiteX66" fmla="*/ 1595718 w 3173506"/>
                <a:gd name="connsiteY66" fmla="*/ 6436659 h 6436659"/>
                <a:gd name="connsiteX67" fmla="*/ 1828800 w 3173506"/>
                <a:gd name="connsiteY67" fmla="*/ 6320118 h 6436659"/>
                <a:gd name="connsiteX68" fmla="*/ 1909483 w 3173506"/>
                <a:gd name="connsiteY68" fmla="*/ 6302189 h 6436659"/>
                <a:gd name="connsiteX69" fmla="*/ 2061883 w 3173506"/>
                <a:gd name="connsiteY69" fmla="*/ 6051177 h 6436659"/>
                <a:gd name="connsiteX70" fmla="*/ 2178424 w 3173506"/>
                <a:gd name="connsiteY70" fmla="*/ 5818094 h 6436659"/>
                <a:gd name="connsiteX71" fmla="*/ 2160494 w 3173506"/>
                <a:gd name="connsiteY71" fmla="*/ 5719483 h 6436659"/>
                <a:gd name="connsiteX72" fmla="*/ 2169459 w 3173506"/>
                <a:gd name="connsiteY72" fmla="*/ 5620871 h 6436659"/>
                <a:gd name="connsiteX73" fmla="*/ 2043953 w 3173506"/>
                <a:gd name="connsiteY73" fmla="*/ 5280212 h 6436659"/>
                <a:gd name="connsiteX74" fmla="*/ 2043953 w 3173506"/>
                <a:gd name="connsiteY74" fmla="*/ 5280212 h 6436659"/>
                <a:gd name="connsiteX75" fmla="*/ 2151530 w 3173506"/>
                <a:gd name="connsiteY75" fmla="*/ 5091953 h 6436659"/>
                <a:gd name="connsiteX76" fmla="*/ 2366683 w 3173506"/>
                <a:gd name="connsiteY76" fmla="*/ 5020236 h 6436659"/>
                <a:gd name="connsiteX77" fmla="*/ 2438400 w 3173506"/>
                <a:gd name="connsiteY77" fmla="*/ 4921624 h 6436659"/>
                <a:gd name="connsiteX78" fmla="*/ 2438400 w 3173506"/>
                <a:gd name="connsiteY78" fmla="*/ 4831977 h 6436659"/>
                <a:gd name="connsiteX79" fmla="*/ 2501153 w 3173506"/>
                <a:gd name="connsiteY79" fmla="*/ 4840941 h 6436659"/>
                <a:gd name="connsiteX80" fmla="*/ 2572871 w 3173506"/>
                <a:gd name="connsiteY80" fmla="*/ 4805083 h 6436659"/>
                <a:gd name="connsiteX81" fmla="*/ 2599765 w 3173506"/>
                <a:gd name="connsiteY81" fmla="*/ 4706471 h 6436659"/>
                <a:gd name="connsiteX82" fmla="*/ 2832847 w 3173506"/>
                <a:gd name="connsiteY82" fmla="*/ 4580965 h 6436659"/>
                <a:gd name="connsiteX83" fmla="*/ 3155577 w 3173506"/>
                <a:gd name="connsiteY83" fmla="*/ 4437530 h 6436659"/>
                <a:gd name="connsiteX84" fmla="*/ 3173506 w 3173506"/>
                <a:gd name="connsiteY84" fmla="*/ 4303059 h 6436659"/>
                <a:gd name="connsiteX85" fmla="*/ 3101789 w 3173506"/>
                <a:gd name="connsiteY85" fmla="*/ 4231341 h 6436659"/>
                <a:gd name="connsiteX86" fmla="*/ 3101789 w 3173506"/>
                <a:gd name="connsiteY86" fmla="*/ 4069977 h 6436659"/>
                <a:gd name="connsiteX87" fmla="*/ 3110753 w 3173506"/>
                <a:gd name="connsiteY87" fmla="*/ 3971365 h 6436659"/>
                <a:gd name="connsiteX88" fmla="*/ 3137647 w 3173506"/>
                <a:gd name="connsiteY88" fmla="*/ 3872753 h 6436659"/>
                <a:gd name="connsiteX89" fmla="*/ 3137647 w 3173506"/>
                <a:gd name="connsiteY89" fmla="*/ 3836894 h 6436659"/>
                <a:gd name="connsiteX90" fmla="*/ 3048000 w 3173506"/>
                <a:gd name="connsiteY90" fmla="*/ 3810000 h 6436659"/>
                <a:gd name="connsiteX91" fmla="*/ 2994212 w 3173506"/>
                <a:gd name="connsiteY91" fmla="*/ 3756212 h 6436659"/>
                <a:gd name="connsiteX92" fmla="*/ 2904565 w 3173506"/>
                <a:gd name="connsiteY92" fmla="*/ 3675530 h 6436659"/>
                <a:gd name="connsiteX93" fmla="*/ 2814918 w 3173506"/>
                <a:gd name="connsiteY93" fmla="*/ 3675530 h 6436659"/>
                <a:gd name="connsiteX94" fmla="*/ 2841812 w 3173506"/>
                <a:gd name="connsiteY94" fmla="*/ 3558989 h 6436659"/>
                <a:gd name="connsiteX95" fmla="*/ 2832847 w 3173506"/>
                <a:gd name="connsiteY95" fmla="*/ 3451412 h 6436659"/>
                <a:gd name="connsiteX96" fmla="*/ 2805953 w 3173506"/>
                <a:gd name="connsiteY96" fmla="*/ 3406589 h 6436659"/>
                <a:gd name="connsiteX97" fmla="*/ 2814918 w 3173506"/>
                <a:gd name="connsiteY97" fmla="*/ 3370730 h 6436659"/>
                <a:gd name="connsiteX98" fmla="*/ 2770094 w 3173506"/>
                <a:gd name="connsiteY98" fmla="*/ 3299012 h 6436659"/>
                <a:gd name="connsiteX99" fmla="*/ 2707341 w 3173506"/>
                <a:gd name="connsiteY99" fmla="*/ 3299012 h 6436659"/>
                <a:gd name="connsiteX100" fmla="*/ 2671483 w 3173506"/>
                <a:gd name="connsiteY100" fmla="*/ 3343836 h 6436659"/>
                <a:gd name="connsiteX101" fmla="*/ 2653553 w 3173506"/>
                <a:gd name="connsiteY101" fmla="*/ 3388659 h 6436659"/>
                <a:gd name="connsiteX102" fmla="*/ 2599765 w 3173506"/>
                <a:gd name="connsiteY102" fmla="*/ 3415553 h 6436659"/>
                <a:gd name="connsiteX103" fmla="*/ 2599765 w 3173506"/>
                <a:gd name="connsiteY103" fmla="*/ 3415553 h 6436659"/>
                <a:gd name="connsiteX104" fmla="*/ 2492189 w 3173506"/>
                <a:gd name="connsiteY104" fmla="*/ 3370730 h 6436659"/>
                <a:gd name="connsiteX105" fmla="*/ 2528047 w 3173506"/>
                <a:gd name="connsiteY105" fmla="*/ 3316941 h 6436659"/>
                <a:gd name="connsiteX106" fmla="*/ 2537012 w 3173506"/>
                <a:gd name="connsiteY106" fmla="*/ 3254189 h 6436659"/>
                <a:gd name="connsiteX107" fmla="*/ 2519083 w 3173506"/>
                <a:gd name="connsiteY107" fmla="*/ 3218330 h 6436659"/>
                <a:gd name="connsiteX108" fmla="*/ 2438400 w 3173506"/>
                <a:gd name="connsiteY108" fmla="*/ 3245224 h 6436659"/>
                <a:gd name="connsiteX109" fmla="*/ 2402541 w 3173506"/>
                <a:gd name="connsiteY109" fmla="*/ 3245224 h 6436659"/>
                <a:gd name="connsiteX110" fmla="*/ 2402541 w 3173506"/>
                <a:gd name="connsiteY110" fmla="*/ 3245224 h 6436659"/>
                <a:gd name="connsiteX111" fmla="*/ 2187389 w 3173506"/>
                <a:gd name="connsiteY111" fmla="*/ 3200400 h 6436659"/>
                <a:gd name="connsiteX112" fmla="*/ 1963271 w 3173506"/>
                <a:gd name="connsiteY112" fmla="*/ 2931459 h 6436659"/>
                <a:gd name="connsiteX113" fmla="*/ 2008094 w 3173506"/>
                <a:gd name="connsiteY113" fmla="*/ 2788024 h 6436659"/>
                <a:gd name="connsiteX114" fmla="*/ 2017059 w 3173506"/>
                <a:gd name="connsiteY114" fmla="*/ 2734236 h 6436659"/>
                <a:gd name="connsiteX115" fmla="*/ 2026024 w 3173506"/>
                <a:gd name="connsiteY115" fmla="*/ 2671483 h 6436659"/>
                <a:gd name="connsiteX116" fmla="*/ 2277036 w 3173506"/>
                <a:gd name="connsiteY116" fmla="*/ 2519083 h 6436659"/>
                <a:gd name="connsiteX117" fmla="*/ 2438400 w 3173506"/>
                <a:gd name="connsiteY117" fmla="*/ 2402541 h 6436659"/>
                <a:gd name="connsiteX118" fmla="*/ 2590800 w 3173506"/>
                <a:gd name="connsiteY118" fmla="*/ 2241177 h 6436659"/>
                <a:gd name="connsiteX119" fmla="*/ 2653553 w 3173506"/>
                <a:gd name="connsiteY119" fmla="*/ 2106706 h 6436659"/>
                <a:gd name="connsiteX120" fmla="*/ 2689412 w 3173506"/>
                <a:gd name="connsiteY120" fmla="*/ 2017059 h 6436659"/>
                <a:gd name="connsiteX121" fmla="*/ 2734236 w 3173506"/>
                <a:gd name="connsiteY121" fmla="*/ 1972236 h 6436659"/>
                <a:gd name="connsiteX122" fmla="*/ 2832847 w 3173506"/>
                <a:gd name="connsiteY122" fmla="*/ 1792941 h 6436659"/>
                <a:gd name="connsiteX123" fmla="*/ 2796989 w 3173506"/>
                <a:gd name="connsiteY123" fmla="*/ 1703294 h 6436659"/>
                <a:gd name="connsiteX124" fmla="*/ 2779059 w 3173506"/>
                <a:gd name="connsiteY124" fmla="*/ 1640541 h 6436659"/>
                <a:gd name="connsiteX125" fmla="*/ 2779059 w 3173506"/>
                <a:gd name="connsiteY125" fmla="*/ 1506071 h 6436659"/>
                <a:gd name="connsiteX126" fmla="*/ 2770094 w 3173506"/>
                <a:gd name="connsiteY126" fmla="*/ 1416424 h 6436659"/>
                <a:gd name="connsiteX127" fmla="*/ 2698377 w 3173506"/>
                <a:gd name="connsiteY127" fmla="*/ 1371600 h 6436659"/>
                <a:gd name="connsiteX128" fmla="*/ 2626659 w 3173506"/>
                <a:gd name="connsiteY128" fmla="*/ 1326777 h 6436659"/>
                <a:gd name="connsiteX129" fmla="*/ 2581836 w 3173506"/>
                <a:gd name="connsiteY129" fmla="*/ 1290918 h 6436659"/>
                <a:gd name="connsiteX130" fmla="*/ 2590800 w 3173506"/>
                <a:gd name="connsiteY130" fmla="*/ 1246094 h 6436659"/>
                <a:gd name="connsiteX131" fmla="*/ 2510118 w 3173506"/>
                <a:gd name="connsiteY131" fmla="*/ 1246094 h 6436659"/>
                <a:gd name="connsiteX132" fmla="*/ 2474259 w 3173506"/>
                <a:gd name="connsiteY132" fmla="*/ 1201271 h 6436659"/>
                <a:gd name="connsiteX133" fmla="*/ 2411506 w 3173506"/>
                <a:gd name="connsiteY133" fmla="*/ 1102659 h 6436659"/>
                <a:gd name="connsiteX134" fmla="*/ 2339789 w 3173506"/>
                <a:gd name="connsiteY134" fmla="*/ 1075765 h 6436659"/>
                <a:gd name="connsiteX135" fmla="*/ 2303930 w 3173506"/>
                <a:gd name="connsiteY135" fmla="*/ 986118 h 6436659"/>
                <a:gd name="connsiteX136" fmla="*/ 2330824 w 3173506"/>
                <a:gd name="connsiteY136" fmla="*/ 896471 h 6436659"/>
                <a:gd name="connsiteX137" fmla="*/ 2321859 w 3173506"/>
                <a:gd name="connsiteY137" fmla="*/ 762000 h 6436659"/>
                <a:gd name="connsiteX138" fmla="*/ 2393577 w 3173506"/>
                <a:gd name="connsiteY138" fmla="*/ 690283 h 6436659"/>
                <a:gd name="connsiteX139" fmla="*/ 2492189 w 3173506"/>
                <a:gd name="connsiteY139" fmla="*/ 618565 h 6436659"/>
                <a:gd name="connsiteX140" fmla="*/ 2545977 w 3173506"/>
                <a:gd name="connsiteY140" fmla="*/ 591671 h 6436659"/>
                <a:gd name="connsiteX141" fmla="*/ 2599765 w 3173506"/>
                <a:gd name="connsiteY141" fmla="*/ 591671 h 6436659"/>
                <a:gd name="connsiteX142" fmla="*/ 2626659 w 3173506"/>
                <a:gd name="connsiteY142" fmla="*/ 493059 h 6436659"/>
                <a:gd name="connsiteX143" fmla="*/ 2707341 w 3173506"/>
                <a:gd name="connsiteY143" fmla="*/ 367553 h 6436659"/>
                <a:gd name="connsiteX144" fmla="*/ 2770094 w 3173506"/>
                <a:gd name="connsiteY144" fmla="*/ 242047 h 6436659"/>
                <a:gd name="connsiteX145" fmla="*/ 2823883 w 3173506"/>
                <a:gd name="connsiteY145" fmla="*/ 197224 h 6436659"/>
                <a:gd name="connsiteX146" fmla="*/ 2832847 w 3173506"/>
                <a:gd name="connsiteY146" fmla="*/ 107577 h 6436659"/>
                <a:gd name="connsiteX147" fmla="*/ 2814918 w 3173506"/>
                <a:gd name="connsiteY147" fmla="*/ 17930 h 6436659"/>
                <a:gd name="connsiteX148" fmla="*/ 2680447 w 3173506"/>
                <a:gd name="connsiteY148" fmla="*/ 8965 h 6436659"/>
                <a:gd name="connsiteX149" fmla="*/ 2626659 w 3173506"/>
                <a:gd name="connsiteY149" fmla="*/ 80683 h 6436659"/>
                <a:gd name="connsiteX150" fmla="*/ 2554941 w 3173506"/>
                <a:gd name="connsiteY150" fmla="*/ 143436 h 6436659"/>
                <a:gd name="connsiteX151" fmla="*/ 2402541 w 3173506"/>
                <a:gd name="connsiteY151" fmla="*/ 197224 h 6436659"/>
                <a:gd name="connsiteX152" fmla="*/ 2375647 w 3173506"/>
                <a:gd name="connsiteY152" fmla="*/ 286871 h 6436659"/>
                <a:gd name="connsiteX153" fmla="*/ 2268071 w 3173506"/>
                <a:gd name="connsiteY153" fmla="*/ 358589 h 6436659"/>
                <a:gd name="connsiteX154" fmla="*/ 2187389 w 3173506"/>
                <a:gd name="connsiteY154" fmla="*/ 286871 h 6436659"/>
                <a:gd name="connsiteX155" fmla="*/ 2187389 w 3173506"/>
                <a:gd name="connsiteY155" fmla="*/ 197224 h 6436659"/>
                <a:gd name="connsiteX156" fmla="*/ 2223247 w 3173506"/>
                <a:gd name="connsiteY156" fmla="*/ 125506 h 6436659"/>
                <a:gd name="connsiteX157" fmla="*/ 2205318 w 3173506"/>
                <a:gd name="connsiteY157" fmla="*/ 80683 h 6436659"/>
                <a:gd name="connsiteX158" fmla="*/ 2133600 w 3173506"/>
                <a:gd name="connsiteY158" fmla="*/ 98612 h 6436659"/>
                <a:gd name="connsiteX159" fmla="*/ 2133600 w 3173506"/>
                <a:gd name="connsiteY159" fmla="*/ 17930 h 6436659"/>
                <a:gd name="connsiteX160" fmla="*/ 1084730 w 3173506"/>
                <a:gd name="connsiteY160" fmla="*/ 0 h 6436659"/>
                <a:gd name="connsiteX161" fmla="*/ 1066800 w 3173506"/>
                <a:gd name="connsiteY161" fmla="*/ 62753 h 6436659"/>
                <a:gd name="connsiteX162" fmla="*/ 878541 w 3173506"/>
                <a:gd name="connsiteY162" fmla="*/ 107577 h 6436659"/>
                <a:gd name="connsiteX0" fmla="*/ 878541 w 3173506"/>
                <a:gd name="connsiteY0" fmla="*/ 131557 h 6460639"/>
                <a:gd name="connsiteX1" fmla="*/ 887506 w 3173506"/>
                <a:gd name="connsiteY1" fmla="*/ 203274 h 6460639"/>
                <a:gd name="connsiteX2" fmla="*/ 905436 w 3173506"/>
                <a:gd name="connsiteY2" fmla="*/ 239133 h 6460639"/>
                <a:gd name="connsiteX3" fmla="*/ 869577 w 3173506"/>
                <a:gd name="connsiteY3" fmla="*/ 283957 h 6460639"/>
                <a:gd name="connsiteX4" fmla="*/ 824753 w 3173506"/>
                <a:gd name="connsiteY4" fmla="*/ 283957 h 6460639"/>
                <a:gd name="connsiteX5" fmla="*/ 797859 w 3173506"/>
                <a:gd name="connsiteY5" fmla="*/ 283957 h 6460639"/>
                <a:gd name="connsiteX6" fmla="*/ 753036 w 3173506"/>
                <a:gd name="connsiteY6" fmla="*/ 310851 h 6460639"/>
                <a:gd name="connsiteX7" fmla="*/ 753036 w 3173506"/>
                <a:gd name="connsiteY7" fmla="*/ 364639 h 6460639"/>
                <a:gd name="connsiteX8" fmla="*/ 726141 w 3173506"/>
                <a:gd name="connsiteY8" fmla="*/ 445321 h 6460639"/>
                <a:gd name="connsiteX9" fmla="*/ 654424 w 3173506"/>
                <a:gd name="connsiteY9" fmla="*/ 481180 h 6460639"/>
                <a:gd name="connsiteX10" fmla="*/ 600636 w 3173506"/>
                <a:gd name="connsiteY10" fmla="*/ 526004 h 6460639"/>
                <a:gd name="connsiteX11" fmla="*/ 510989 w 3173506"/>
                <a:gd name="connsiteY11" fmla="*/ 570827 h 6460639"/>
                <a:gd name="connsiteX12" fmla="*/ 519953 w 3173506"/>
                <a:gd name="connsiteY12" fmla="*/ 606686 h 6460639"/>
                <a:gd name="connsiteX13" fmla="*/ 699247 w 3173506"/>
                <a:gd name="connsiteY13" fmla="*/ 651510 h 6460639"/>
                <a:gd name="connsiteX14" fmla="*/ 663389 w 3173506"/>
                <a:gd name="connsiteY14" fmla="*/ 785980 h 6460639"/>
                <a:gd name="connsiteX15" fmla="*/ 636494 w 3173506"/>
                <a:gd name="connsiteY15" fmla="*/ 848733 h 6460639"/>
                <a:gd name="connsiteX16" fmla="*/ 609600 w 3173506"/>
                <a:gd name="connsiteY16" fmla="*/ 866663 h 6460639"/>
                <a:gd name="connsiteX17" fmla="*/ 618565 w 3173506"/>
                <a:gd name="connsiteY17" fmla="*/ 893557 h 6460639"/>
                <a:gd name="connsiteX18" fmla="*/ 636494 w 3173506"/>
                <a:gd name="connsiteY18" fmla="*/ 956310 h 6460639"/>
                <a:gd name="connsiteX19" fmla="*/ 600636 w 3173506"/>
                <a:gd name="connsiteY19" fmla="*/ 1019063 h 6460639"/>
                <a:gd name="connsiteX20" fmla="*/ 591671 w 3173506"/>
                <a:gd name="connsiteY20" fmla="*/ 1207321 h 6460639"/>
                <a:gd name="connsiteX21" fmla="*/ 582706 w 3173506"/>
                <a:gd name="connsiteY21" fmla="*/ 1323863 h 6460639"/>
                <a:gd name="connsiteX22" fmla="*/ 627530 w 3173506"/>
                <a:gd name="connsiteY22" fmla="*/ 1359721 h 6460639"/>
                <a:gd name="connsiteX23" fmla="*/ 627530 w 3173506"/>
                <a:gd name="connsiteY23" fmla="*/ 1359721 h 6460639"/>
                <a:gd name="connsiteX24" fmla="*/ 663389 w 3173506"/>
                <a:gd name="connsiteY24" fmla="*/ 1503157 h 6460639"/>
                <a:gd name="connsiteX25" fmla="*/ 663389 w 3173506"/>
                <a:gd name="connsiteY25" fmla="*/ 1503157 h 6460639"/>
                <a:gd name="connsiteX26" fmla="*/ 636494 w 3173506"/>
                <a:gd name="connsiteY26" fmla="*/ 1619698 h 6460639"/>
                <a:gd name="connsiteX27" fmla="*/ 618565 w 3173506"/>
                <a:gd name="connsiteY27" fmla="*/ 1700380 h 6460639"/>
                <a:gd name="connsiteX28" fmla="*/ 663389 w 3173506"/>
                <a:gd name="connsiteY28" fmla="*/ 1772098 h 6460639"/>
                <a:gd name="connsiteX29" fmla="*/ 672353 w 3173506"/>
                <a:gd name="connsiteY29" fmla="*/ 1816921 h 6460639"/>
                <a:gd name="connsiteX30" fmla="*/ 681318 w 3173506"/>
                <a:gd name="connsiteY30" fmla="*/ 1852780 h 6460639"/>
                <a:gd name="connsiteX31" fmla="*/ 663389 w 3173506"/>
                <a:gd name="connsiteY31" fmla="*/ 1915533 h 6460639"/>
                <a:gd name="connsiteX32" fmla="*/ 636494 w 3173506"/>
                <a:gd name="connsiteY32" fmla="*/ 1951392 h 6460639"/>
                <a:gd name="connsiteX33" fmla="*/ 627530 w 3173506"/>
                <a:gd name="connsiteY33" fmla="*/ 2076898 h 6460639"/>
                <a:gd name="connsiteX34" fmla="*/ 573741 w 3173506"/>
                <a:gd name="connsiteY34" fmla="*/ 2076898 h 6460639"/>
                <a:gd name="connsiteX35" fmla="*/ 609600 w 3173506"/>
                <a:gd name="connsiteY35" fmla="*/ 2220333 h 6460639"/>
                <a:gd name="connsiteX36" fmla="*/ 609600 w 3173506"/>
                <a:gd name="connsiteY36" fmla="*/ 2274121 h 6460639"/>
                <a:gd name="connsiteX37" fmla="*/ 564777 w 3173506"/>
                <a:gd name="connsiteY37" fmla="*/ 2318945 h 6460639"/>
                <a:gd name="connsiteX38" fmla="*/ 582706 w 3173506"/>
                <a:gd name="connsiteY38" fmla="*/ 2363769 h 6460639"/>
                <a:gd name="connsiteX39" fmla="*/ 493059 w 3173506"/>
                <a:gd name="connsiteY39" fmla="*/ 2435486 h 6460639"/>
                <a:gd name="connsiteX40" fmla="*/ 439271 w 3173506"/>
                <a:gd name="connsiteY40" fmla="*/ 2489274 h 6460639"/>
                <a:gd name="connsiteX41" fmla="*/ 376518 w 3173506"/>
                <a:gd name="connsiteY41" fmla="*/ 2552027 h 6460639"/>
                <a:gd name="connsiteX42" fmla="*/ 259977 w 3173506"/>
                <a:gd name="connsiteY42" fmla="*/ 2569957 h 6460639"/>
                <a:gd name="connsiteX43" fmla="*/ 233083 w 3173506"/>
                <a:gd name="connsiteY43" fmla="*/ 2668569 h 6460639"/>
                <a:gd name="connsiteX44" fmla="*/ 233083 w 3173506"/>
                <a:gd name="connsiteY44" fmla="*/ 2722357 h 6460639"/>
                <a:gd name="connsiteX45" fmla="*/ 206189 w 3173506"/>
                <a:gd name="connsiteY45" fmla="*/ 2794074 h 6460639"/>
                <a:gd name="connsiteX46" fmla="*/ 98612 w 3173506"/>
                <a:gd name="connsiteY46" fmla="*/ 2794074 h 6460639"/>
                <a:gd name="connsiteX47" fmla="*/ 0 w 3173506"/>
                <a:gd name="connsiteY47" fmla="*/ 2892686 h 6460639"/>
                <a:gd name="connsiteX48" fmla="*/ 17930 w 3173506"/>
                <a:gd name="connsiteY48" fmla="*/ 3018192 h 6460639"/>
                <a:gd name="connsiteX49" fmla="*/ 8965 w 3173506"/>
                <a:gd name="connsiteY49" fmla="*/ 3107839 h 6460639"/>
                <a:gd name="connsiteX50" fmla="*/ 8965 w 3173506"/>
                <a:gd name="connsiteY50" fmla="*/ 3170592 h 6460639"/>
                <a:gd name="connsiteX51" fmla="*/ 53789 w 3173506"/>
                <a:gd name="connsiteY51" fmla="*/ 3206451 h 6460639"/>
                <a:gd name="connsiteX52" fmla="*/ 53789 w 3173506"/>
                <a:gd name="connsiteY52" fmla="*/ 3206451 h 6460639"/>
                <a:gd name="connsiteX53" fmla="*/ 44824 w 3173506"/>
                <a:gd name="connsiteY53" fmla="*/ 3260239 h 6460639"/>
                <a:gd name="connsiteX54" fmla="*/ 107577 w 3173506"/>
                <a:gd name="connsiteY54" fmla="*/ 3385745 h 6460639"/>
                <a:gd name="connsiteX55" fmla="*/ 161365 w 3173506"/>
                <a:gd name="connsiteY55" fmla="*/ 3493321 h 6460639"/>
                <a:gd name="connsiteX56" fmla="*/ 206189 w 3173506"/>
                <a:gd name="connsiteY56" fmla="*/ 3627792 h 6460639"/>
                <a:gd name="connsiteX57" fmla="*/ 215153 w 3173506"/>
                <a:gd name="connsiteY57" fmla="*/ 3708474 h 6460639"/>
                <a:gd name="connsiteX58" fmla="*/ 385483 w 3173506"/>
                <a:gd name="connsiteY58" fmla="*/ 3789157 h 6460639"/>
                <a:gd name="connsiteX59" fmla="*/ 466165 w 3173506"/>
                <a:gd name="connsiteY59" fmla="*/ 3816051 h 6460639"/>
                <a:gd name="connsiteX60" fmla="*/ 448236 w 3173506"/>
                <a:gd name="connsiteY60" fmla="*/ 3851910 h 6460639"/>
                <a:gd name="connsiteX61" fmla="*/ 609600 w 3173506"/>
                <a:gd name="connsiteY61" fmla="*/ 4031204 h 6460639"/>
                <a:gd name="connsiteX62" fmla="*/ 636494 w 3173506"/>
                <a:gd name="connsiteY62" fmla="*/ 4084992 h 6460639"/>
                <a:gd name="connsiteX63" fmla="*/ 654424 w 3173506"/>
                <a:gd name="connsiteY63" fmla="*/ 4291180 h 6460639"/>
                <a:gd name="connsiteX64" fmla="*/ 654424 w 3173506"/>
                <a:gd name="connsiteY64" fmla="*/ 4389792 h 6460639"/>
                <a:gd name="connsiteX65" fmla="*/ 1219200 w 3173506"/>
                <a:gd name="connsiteY65" fmla="*/ 4748380 h 6460639"/>
                <a:gd name="connsiteX66" fmla="*/ 1595718 w 3173506"/>
                <a:gd name="connsiteY66" fmla="*/ 6460639 h 6460639"/>
                <a:gd name="connsiteX67" fmla="*/ 1828800 w 3173506"/>
                <a:gd name="connsiteY67" fmla="*/ 6344098 h 6460639"/>
                <a:gd name="connsiteX68" fmla="*/ 1909483 w 3173506"/>
                <a:gd name="connsiteY68" fmla="*/ 6326169 h 6460639"/>
                <a:gd name="connsiteX69" fmla="*/ 2061883 w 3173506"/>
                <a:gd name="connsiteY69" fmla="*/ 6075157 h 6460639"/>
                <a:gd name="connsiteX70" fmla="*/ 2178424 w 3173506"/>
                <a:gd name="connsiteY70" fmla="*/ 5842074 h 6460639"/>
                <a:gd name="connsiteX71" fmla="*/ 2160494 w 3173506"/>
                <a:gd name="connsiteY71" fmla="*/ 5743463 h 6460639"/>
                <a:gd name="connsiteX72" fmla="*/ 2169459 w 3173506"/>
                <a:gd name="connsiteY72" fmla="*/ 5644851 h 6460639"/>
                <a:gd name="connsiteX73" fmla="*/ 2043953 w 3173506"/>
                <a:gd name="connsiteY73" fmla="*/ 5304192 h 6460639"/>
                <a:gd name="connsiteX74" fmla="*/ 2043953 w 3173506"/>
                <a:gd name="connsiteY74" fmla="*/ 5304192 h 6460639"/>
                <a:gd name="connsiteX75" fmla="*/ 2151530 w 3173506"/>
                <a:gd name="connsiteY75" fmla="*/ 5115933 h 6460639"/>
                <a:gd name="connsiteX76" fmla="*/ 2366683 w 3173506"/>
                <a:gd name="connsiteY76" fmla="*/ 5044216 h 6460639"/>
                <a:gd name="connsiteX77" fmla="*/ 2438400 w 3173506"/>
                <a:gd name="connsiteY77" fmla="*/ 4945604 h 6460639"/>
                <a:gd name="connsiteX78" fmla="*/ 2438400 w 3173506"/>
                <a:gd name="connsiteY78" fmla="*/ 4855957 h 6460639"/>
                <a:gd name="connsiteX79" fmla="*/ 2501153 w 3173506"/>
                <a:gd name="connsiteY79" fmla="*/ 4864921 h 6460639"/>
                <a:gd name="connsiteX80" fmla="*/ 2572871 w 3173506"/>
                <a:gd name="connsiteY80" fmla="*/ 4829063 h 6460639"/>
                <a:gd name="connsiteX81" fmla="*/ 2599765 w 3173506"/>
                <a:gd name="connsiteY81" fmla="*/ 4730451 h 6460639"/>
                <a:gd name="connsiteX82" fmla="*/ 2832847 w 3173506"/>
                <a:gd name="connsiteY82" fmla="*/ 4604945 h 6460639"/>
                <a:gd name="connsiteX83" fmla="*/ 3155577 w 3173506"/>
                <a:gd name="connsiteY83" fmla="*/ 4461510 h 6460639"/>
                <a:gd name="connsiteX84" fmla="*/ 3173506 w 3173506"/>
                <a:gd name="connsiteY84" fmla="*/ 4327039 h 6460639"/>
                <a:gd name="connsiteX85" fmla="*/ 3101789 w 3173506"/>
                <a:gd name="connsiteY85" fmla="*/ 4255321 h 6460639"/>
                <a:gd name="connsiteX86" fmla="*/ 3101789 w 3173506"/>
                <a:gd name="connsiteY86" fmla="*/ 4093957 h 6460639"/>
                <a:gd name="connsiteX87" fmla="*/ 3110753 w 3173506"/>
                <a:gd name="connsiteY87" fmla="*/ 3995345 h 6460639"/>
                <a:gd name="connsiteX88" fmla="*/ 3137647 w 3173506"/>
                <a:gd name="connsiteY88" fmla="*/ 3896733 h 6460639"/>
                <a:gd name="connsiteX89" fmla="*/ 3137647 w 3173506"/>
                <a:gd name="connsiteY89" fmla="*/ 3860874 h 6460639"/>
                <a:gd name="connsiteX90" fmla="*/ 3048000 w 3173506"/>
                <a:gd name="connsiteY90" fmla="*/ 3833980 h 6460639"/>
                <a:gd name="connsiteX91" fmla="*/ 2994212 w 3173506"/>
                <a:gd name="connsiteY91" fmla="*/ 3780192 h 6460639"/>
                <a:gd name="connsiteX92" fmla="*/ 2904565 w 3173506"/>
                <a:gd name="connsiteY92" fmla="*/ 3699510 h 6460639"/>
                <a:gd name="connsiteX93" fmla="*/ 2814918 w 3173506"/>
                <a:gd name="connsiteY93" fmla="*/ 3699510 h 6460639"/>
                <a:gd name="connsiteX94" fmla="*/ 2841812 w 3173506"/>
                <a:gd name="connsiteY94" fmla="*/ 3582969 h 6460639"/>
                <a:gd name="connsiteX95" fmla="*/ 2832847 w 3173506"/>
                <a:gd name="connsiteY95" fmla="*/ 3475392 h 6460639"/>
                <a:gd name="connsiteX96" fmla="*/ 2805953 w 3173506"/>
                <a:gd name="connsiteY96" fmla="*/ 3430569 h 6460639"/>
                <a:gd name="connsiteX97" fmla="*/ 2814918 w 3173506"/>
                <a:gd name="connsiteY97" fmla="*/ 3394710 h 6460639"/>
                <a:gd name="connsiteX98" fmla="*/ 2770094 w 3173506"/>
                <a:gd name="connsiteY98" fmla="*/ 3322992 h 6460639"/>
                <a:gd name="connsiteX99" fmla="*/ 2707341 w 3173506"/>
                <a:gd name="connsiteY99" fmla="*/ 3322992 h 6460639"/>
                <a:gd name="connsiteX100" fmla="*/ 2671483 w 3173506"/>
                <a:gd name="connsiteY100" fmla="*/ 3367816 h 6460639"/>
                <a:gd name="connsiteX101" fmla="*/ 2653553 w 3173506"/>
                <a:gd name="connsiteY101" fmla="*/ 3412639 h 6460639"/>
                <a:gd name="connsiteX102" fmla="*/ 2599765 w 3173506"/>
                <a:gd name="connsiteY102" fmla="*/ 3439533 h 6460639"/>
                <a:gd name="connsiteX103" fmla="*/ 2599765 w 3173506"/>
                <a:gd name="connsiteY103" fmla="*/ 3439533 h 6460639"/>
                <a:gd name="connsiteX104" fmla="*/ 2492189 w 3173506"/>
                <a:gd name="connsiteY104" fmla="*/ 3394710 h 6460639"/>
                <a:gd name="connsiteX105" fmla="*/ 2528047 w 3173506"/>
                <a:gd name="connsiteY105" fmla="*/ 3340921 h 6460639"/>
                <a:gd name="connsiteX106" fmla="*/ 2537012 w 3173506"/>
                <a:gd name="connsiteY106" fmla="*/ 3278169 h 6460639"/>
                <a:gd name="connsiteX107" fmla="*/ 2519083 w 3173506"/>
                <a:gd name="connsiteY107" fmla="*/ 3242310 h 6460639"/>
                <a:gd name="connsiteX108" fmla="*/ 2438400 w 3173506"/>
                <a:gd name="connsiteY108" fmla="*/ 3269204 h 6460639"/>
                <a:gd name="connsiteX109" fmla="*/ 2402541 w 3173506"/>
                <a:gd name="connsiteY109" fmla="*/ 3269204 h 6460639"/>
                <a:gd name="connsiteX110" fmla="*/ 2402541 w 3173506"/>
                <a:gd name="connsiteY110" fmla="*/ 3269204 h 6460639"/>
                <a:gd name="connsiteX111" fmla="*/ 2187389 w 3173506"/>
                <a:gd name="connsiteY111" fmla="*/ 3224380 h 6460639"/>
                <a:gd name="connsiteX112" fmla="*/ 1963271 w 3173506"/>
                <a:gd name="connsiteY112" fmla="*/ 2955439 h 6460639"/>
                <a:gd name="connsiteX113" fmla="*/ 2008094 w 3173506"/>
                <a:gd name="connsiteY113" fmla="*/ 2812004 h 6460639"/>
                <a:gd name="connsiteX114" fmla="*/ 2017059 w 3173506"/>
                <a:gd name="connsiteY114" fmla="*/ 2758216 h 6460639"/>
                <a:gd name="connsiteX115" fmla="*/ 2026024 w 3173506"/>
                <a:gd name="connsiteY115" fmla="*/ 2695463 h 6460639"/>
                <a:gd name="connsiteX116" fmla="*/ 2277036 w 3173506"/>
                <a:gd name="connsiteY116" fmla="*/ 2543063 h 6460639"/>
                <a:gd name="connsiteX117" fmla="*/ 2438400 w 3173506"/>
                <a:gd name="connsiteY117" fmla="*/ 2426521 h 6460639"/>
                <a:gd name="connsiteX118" fmla="*/ 2590800 w 3173506"/>
                <a:gd name="connsiteY118" fmla="*/ 2265157 h 6460639"/>
                <a:gd name="connsiteX119" fmla="*/ 2653553 w 3173506"/>
                <a:gd name="connsiteY119" fmla="*/ 2130686 h 6460639"/>
                <a:gd name="connsiteX120" fmla="*/ 2689412 w 3173506"/>
                <a:gd name="connsiteY120" fmla="*/ 2041039 h 6460639"/>
                <a:gd name="connsiteX121" fmla="*/ 2734236 w 3173506"/>
                <a:gd name="connsiteY121" fmla="*/ 1996216 h 6460639"/>
                <a:gd name="connsiteX122" fmla="*/ 2832847 w 3173506"/>
                <a:gd name="connsiteY122" fmla="*/ 1816921 h 6460639"/>
                <a:gd name="connsiteX123" fmla="*/ 2796989 w 3173506"/>
                <a:gd name="connsiteY123" fmla="*/ 1727274 h 6460639"/>
                <a:gd name="connsiteX124" fmla="*/ 2779059 w 3173506"/>
                <a:gd name="connsiteY124" fmla="*/ 1664521 h 6460639"/>
                <a:gd name="connsiteX125" fmla="*/ 2779059 w 3173506"/>
                <a:gd name="connsiteY125" fmla="*/ 1530051 h 6460639"/>
                <a:gd name="connsiteX126" fmla="*/ 2770094 w 3173506"/>
                <a:gd name="connsiteY126" fmla="*/ 1440404 h 6460639"/>
                <a:gd name="connsiteX127" fmla="*/ 2698377 w 3173506"/>
                <a:gd name="connsiteY127" fmla="*/ 1395580 h 6460639"/>
                <a:gd name="connsiteX128" fmla="*/ 2626659 w 3173506"/>
                <a:gd name="connsiteY128" fmla="*/ 1350757 h 6460639"/>
                <a:gd name="connsiteX129" fmla="*/ 2581836 w 3173506"/>
                <a:gd name="connsiteY129" fmla="*/ 1314898 h 6460639"/>
                <a:gd name="connsiteX130" fmla="*/ 2590800 w 3173506"/>
                <a:gd name="connsiteY130" fmla="*/ 1270074 h 6460639"/>
                <a:gd name="connsiteX131" fmla="*/ 2510118 w 3173506"/>
                <a:gd name="connsiteY131" fmla="*/ 1270074 h 6460639"/>
                <a:gd name="connsiteX132" fmla="*/ 2474259 w 3173506"/>
                <a:gd name="connsiteY132" fmla="*/ 1225251 h 6460639"/>
                <a:gd name="connsiteX133" fmla="*/ 2411506 w 3173506"/>
                <a:gd name="connsiteY133" fmla="*/ 1126639 h 6460639"/>
                <a:gd name="connsiteX134" fmla="*/ 2339789 w 3173506"/>
                <a:gd name="connsiteY134" fmla="*/ 1099745 h 6460639"/>
                <a:gd name="connsiteX135" fmla="*/ 2303930 w 3173506"/>
                <a:gd name="connsiteY135" fmla="*/ 1010098 h 6460639"/>
                <a:gd name="connsiteX136" fmla="*/ 2330824 w 3173506"/>
                <a:gd name="connsiteY136" fmla="*/ 920451 h 6460639"/>
                <a:gd name="connsiteX137" fmla="*/ 2321859 w 3173506"/>
                <a:gd name="connsiteY137" fmla="*/ 785980 h 6460639"/>
                <a:gd name="connsiteX138" fmla="*/ 2393577 w 3173506"/>
                <a:gd name="connsiteY138" fmla="*/ 714263 h 6460639"/>
                <a:gd name="connsiteX139" fmla="*/ 2492189 w 3173506"/>
                <a:gd name="connsiteY139" fmla="*/ 642545 h 6460639"/>
                <a:gd name="connsiteX140" fmla="*/ 2545977 w 3173506"/>
                <a:gd name="connsiteY140" fmla="*/ 615651 h 6460639"/>
                <a:gd name="connsiteX141" fmla="*/ 2599765 w 3173506"/>
                <a:gd name="connsiteY141" fmla="*/ 615651 h 6460639"/>
                <a:gd name="connsiteX142" fmla="*/ 2626659 w 3173506"/>
                <a:gd name="connsiteY142" fmla="*/ 517039 h 6460639"/>
                <a:gd name="connsiteX143" fmla="*/ 2707341 w 3173506"/>
                <a:gd name="connsiteY143" fmla="*/ 391533 h 6460639"/>
                <a:gd name="connsiteX144" fmla="*/ 2770094 w 3173506"/>
                <a:gd name="connsiteY144" fmla="*/ 266027 h 6460639"/>
                <a:gd name="connsiteX145" fmla="*/ 2823883 w 3173506"/>
                <a:gd name="connsiteY145" fmla="*/ 221204 h 6460639"/>
                <a:gd name="connsiteX146" fmla="*/ 2832847 w 3173506"/>
                <a:gd name="connsiteY146" fmla="*/ 131557 h 6460639"/>
                <a:gd name="connsiteX147" fmla="*/ 2833968 w 3173506"/>
                <a:gd name="connsiteY147" fmla="*/ 0 h 6460639"/>
                <a:gd name="connsiteX148" fmla="*/ 2680447 w 3173506"/>
                <a:gd name="connsiteY148" fmla="*/ 32945 h 6460639"/>
                <a:gd name="connsiteX149" fmla="*/ 2626659 w 3173506"/>
                <a:gd name="connsiteY149" fmla="*/ 104663 h 6460639"/>
                <a:gd name="connsiteX150" fmla="*/ 2554941 w 3173506"/>
                <a:gd name="connsiteY150" fmla="*/ 167416 h 6460639"/>
                <a:gd name="connsiteX151" fmla="*/ 2402541 w 3173506"/>
                <a:gd name="connsiteY151" fmla="*/ 221204 h 6460639"/>
                <a:gd name="connsiteX152" fmla="*/ 2375647 w 3173506"/>
                <a:gd name="connsiteY152" fmla="*/ 310851 h 6460639"/>
                <a:gd name="connsiteX153" fmla="*/ 2268071 w 3173506"/>
                <a:gd name="connsiteY153" fmla="*/ 382569 h 6460639"/>
                <a:gd name="connsiteX154" fmla="*/ 2187389 w 3173506"/>
                <a:gd name="connsiteY154" fmla="*/ 310851 h 6460639"/>
                <a:gd name="connsiteX155" fmla="*/ 2187389 w 3173506"/>
                <a:gd name="connsiteY155" fmla="*/ 221204 h 6460639"/>
                <a:gd name="connsiteX156" fmla="*/ 2223247 w 3173506"/>
                <a:gd name="connsiteY156" fmla="*/ 149486 h 6460639"/>
                <a:gd name="connsiteX157" fmla="*/ 2205318 w 3173506"/>
                <a:gd name="connsiteY157" fmla="*/ 104663 h 6460639"/>
                <a:gd name="connsiteX158" fmla="*/ 2133600 w 3173506"/>
                <a:gd name="connsiteY158" fmla="*/ 122592 h 6460639"/>
                <a:gd name="connsiteX159" fmla="*/ 2133600 w 3173506"/>
                <a:gd name="connsiteY159" fmla="*/ 41910 h 6460639"/>
                <a:gd name="connsiteX160" fmla="*/ 1084730 w 3173506"/>
                <a:gd name="connsiteY160" fmla="*/ 23980 h 6460639"/>
                <a:gd name="connsiteX161" fmla="*/ 1066800 w 3173506"/>
                <a:gd name="connsiteY161" fmla="*/ 86733 h 6460639"/>
                <a:gd name="connsiteX162" fmla="*/ 878541 w 3173506"/>
                <a:gd name="connsiteY162" fmla="*/ 131557 h 6460639"/>
                <a:gd name="connsiteX0" fmla="*/ 878541 w 3173506"/>
                <a:gd name="connsiteY0" fmla="*/ 155554 h 6484636"/>
                <a:gd name="connsiteX1" fmla="*/ 887506 w 3173506"/>
                <a:gd name="connsiteY1" fmla="*/ 227271 h 6484636"/>
                <a:gd name="connsiteX2" fmla="*/ 905436 w 3173506"/>
                <a:gd name="connsiteY2" fmla="*/ 263130 h 6484636"/>
                <a:gd name="connsiteX3" fmla="*/ 869577 w 3173506"/>
                <a:gd name="connsiteY3" fmla="*/ 307954 h 6484636"/>
                <a:gd name="connsiteX4" fmla="*/ 824753 w 3173506"/>
                <a:gd name="connsiteY4" fmla="*/ 307954 h 6484636"/>
                <a:gd name="connsiteX5" fmla="*/ 797859 w 3173506"/>
                <a:gd name="connsiteY5" fmla="*/ 307954 h 6484636"/>
                <a:gd name="connsiteX6" fmla="*/ 753036 w 3173506"/>
                <a:gd name="connsiteY6" fmla="*/ 334848 h 6484636"/>
                <a:gd name="connsiteX7" fmla="*/ 753036 w 3173506"/>
                <a:gd name="connsiteY7" fmla="*/ 388636 h 6484636"/>
                <a:gd name="connsiteX8" fmla="*/ 726141 w 3173506"/>
                <a:gd name="connsiteY8" fmla="*/ 469318 h 6484636"/>
                <a:gd name="connsiteX9" fmla="*/ 654424 w 3173506"/>
                <a:gd name="connsiteY9" fmla="*/ 505177 h 6484636"/>
                <a:gd name="connsiteX10" fmla="*/ 600636 w 3173506"/>
                <a:gd name="connsiteY10" fmla="*/ 550001 h 6484636"/>
                <a:gd name="connsiteX11" fmla="*/ 510989 w 3173506"/>
                <a:gd name="connsiteY11" fmla="*/ 594824 h 6484636"/>
                <a:gd name="connsiteX12" fmla="*/ 519953 w 3173506"/>
                <a:gd name="connsiteY12" fmla="*/ 630683 h 6484636"/>
                <a:gd name="connsiteX13" fmla="*/ 699247 w 3173506"/>
                <a:gd name="connsiteY13" fmla="*/ 675507 h 6484636"/>
                <a:gd name="connsiteX14" fmla="*/ 663389 w 3173506"/>
                <a:gd name="connsiteY14" fmla="*/ 809977 h 6484636"/>
                <a:gd name="connsiteX15" fmla="*/ 636494 w 3173506"/>
                <a:gd name="connsiteY15" fmla="*/ 872730 h 6484636"/>
                <a:gd name="connsiteX16" fmla="*/ 609600 w 3173506"/>
                <a:gd name="connsiteY16" fmla="*/ 890660 h 6484636"/>
                <a:gd name="connsiteX17" fmla="*/ 618565 w 3173506"/>
                <a:gd name="connsiteY17" fmla="*/ 917554 h 6484636"/>
                <a:gd name="connsiteX18" fmla="*/ 636494 w 3173506"/>
                <a:gd name="connsiteY18" fmla="*/ 980307 h 6484636"/>
                <a:gd name="connsiteX19" fmla="*/ 600636 w 3173506"/>
                <a:gd name="connsiteY19" fmla="*/ 1043060 h 6484636"/>
                <a:gd name="connsiteX20" fmla="*/ 591671 w 3173506"/>
                <a:gd name="connsiteY20" fmla="*/ 1231318 h 6484636"/>
                <a:gd name="connsiteX21" fmla="*/ 582706 w 3173506"/>
                <a:gd name="connsiteY21" fmla="*/ 1347860 h 6484636"/>
                <a:gd name="connsiteX22" fmla="*/ 627530 w 3173506"/>
                <a:gd name="connsiteY22" fmla="*/ 1383718 h 6484636"/>
                <a:gd name="connsiteX23" fmla="*/ 627530 w 3173506"/>
                <a:gd name="connsiteY23" fmla="*/ 1383718 h 6484636"/>
                <a:gd name="connsiteX24" fmla="*/ 663389 w 3173506"/>
                <a:gd name="connsiteY24" fmla="*/ 1527154 h 6484636"/>
                <a:gd name="connsiteX25" fmla="*/ 663389 w 3173506"/>
                <a:gd name="connsiteY25" fmla="*/ 1527154 h 6484636"/>
                <a:gd name="connsiteX26" fmla="*/ 636494 w 3173506"/>
                <a:gd name="connsiteY26" fmla="*/ 1643695 h 6484636"/>
                <a:gd name="connsiteX27" fmla="*/ 618565 w 3173506"/>
                <a:gd name="connsiteY27" fmla="*/ 1724377 h 6484636"/>
                <a:gd name="connsiteX28" fmla="*/ 663389 w 3173506"/>
                <a:gd name="connsiteY28" fmla="*/ 1796095 h 6484636"/>
                <a:gd name="connsiteX29" fmla="*/ 672353 w 3173506"/>
                <a:gd name="connsiteY29" fmla="*/ 1840918 h 6484636"/>
                <a:gd name="connsiteX30" fmla="*/ 681318 w 3173506"/>
                <a:gd name="connsiteY30" fmla="*/ 1876777 h 6484636"/>
                <a:gd name="connsiteX31" fmla="*/ 663389 w 3173506"/>
                <a:gd name="connsiteY31" fmla="*/ 1939530 h 6484636"/>
                <a:gd name="connsiteX32" fmla="*/ 636494 w 3173506"/>
                <a:gd name="connsiteY32" fmla="*/ 1975389 h 6484636"/>
                <a:gd name="connsiteX33" fmla="*/ 627530 w 3173506"/>
                <a:gd name="connsiteY33" fmla="*/ 2100895 h 6484636"/>
                <a:gd name="connsiteX34" fmla="*/ 573741 w 3173506"/>
                <a:gd name="connsiteY34" fmla="*/ 2100895 h 6484636"/>
                <a:gd name="connsiteX35" fmla="*/ 609600 w 3173506"/>
                <a:gd name="connsiteY35" fmla="*/ 2244330 h 6484636"/>
                <a:gd name="connsiteX36" fmla="*/ 609600 w 3173506"/>
                <a:gd name="connsiteY36" fmla="*/ 2298118 h 6484636"/>
                <a:gd name="connsiteX37" fmla="*/ 564777 w 3173506"/>
                <a:gd name="connsiteY37" fmla="*/ 2342942 h 6484636"/>
                <a:gd name="connsiteX38" fmla="*/ 582706 w 3173506"/>
                <a:gd name="connsiteY38" fmla="*/ 2387766 h 6484636"/>
                <a:gd name="connsiteX39" fmla="*/ 493059 w 3173506"/>
                <a:gd name="connsiteY39" fmla="*/ 2459483 h 6484636"/>
                <a:gd name="connsiteX40" fmla="*/ 439271 w 3173506"/>
                <a:gd name="connsiteY40" fmla="*/ 2513271 h 6484636"/>
                <a:gd name="connsiteX41" fmla="*/ 376518 w 3173506"/>
                <a:gd name="connsiteY41" fmla="*/ 2576024 h 6484636"/>
                <a:gd name="connsiteX42" fmla="*/ 259977 w 3173506"/>
                <a:gd name="connsiteY42" fmla="*/ 2593954 h 6484636"/>
                <a:gd name="connsiteX43" fmla="*/ 233083 w 3173506"/>
                <a:gd name="connsiteY43" fmla="*/ 2692566 h 6484636"/>
                <a:gd name="connsiteX44" fmla="*/ 233083 w 3173506"/>
                <a:gd name="connsiteY44" fmla="*/ 2746354 h 6484636"/>
                <a:gd name="connsiteX45" fmla="*/ 206189 w 3173506"/>
                <a:gd name="connsiteY45" fmla="*/ 2818071 h 6484636"/>
                <a:gd name="connsiteX46" fmla="*/ 98612 w 3173506"/>
                <a:gd name="connsiteY46" fmla="*/ 2818071 h 6484636"/>
                <a:gd name="connsiteX47" fmla="*/ 0 w 3173506"/>
                <a:gd name="connsiteY47" fmla="*/ 2916683 h 6484636"/>
                <a:gd name="connsiteX48" fmla="*/ 17930 w 3173506"/>
                <a:gd name="connsiteY48" fmla="*/ 3042189 h 6484636"/>
                <a:gd name="connsiteX49" fmla="*/ 8965 w 3173506"/>
                <a:gd name="connsiteY49" fmla="*/ 3131836 h 6484636"/>
                <a:gd name="connsiteX50" fmla="*/ 8965 w 3173506"/>
                <a:gd name="connsiteY50" fmla="*/ 3194589 h 6484636"/>
                <a:gd name="connsiteX51" fmla="*/ 53789 w 3173506"/>
                <a:gd name="connsiteY51" fmla="*/ 3230448 h 6484636"/>
                <a:gd name="connsiteX52" fmla="*/ 53789 w 3173506"/>
                <a:gd name="connsiteY52" fmla="*/ 3230448 h 6484636"/>
                <a:gd name="connsiteX53" fmla="*/ 44824 w 3173506"/>
                <a:gd name="connsiteY53" fmla="*/ 3284236 h 6484636"/>
                <a:gd name="connsiteX54" fmla="*/ 107577 w 3173506"/>
                <a:gd name="connsiteY54" fmla="*/ 3409742 h 6484636"/>
                <a:gd name="connsiteX55" fmla="*/ 161365 w 3173506"/>
                <a:gd name="connsiteY55" fmla="*/ 3517318 h 6484636"/>
                <a:gd name="connsiteX56" fmla="*/ 206189 w 3173506"/>
                <a:gd name="connsiteY56" fmla="*/ 3651789 h 6484636"/>
                <a:gd name="connsiteX57" fmla="*/ 215153 w 3173506"/>
                <a:gd name="connsiteY57" fmla="*/ 3732471 h 6484636"/>
                <a:gd name="connsiteX58" fmla="*/ 385483 w 3173506"/>
                <a:gd name="connsiteY58" fmla="*/ 3813154 h 6484636"/>
                <a:gd name="connsiteX59" fmla="*/ 466165 w 3173506"/>
                <a:gd name="connsiteY59" fmla="*/ 3840048 h 6484636"/>
                <a:gd name="connsiteX60" fmla="*/ 448236 w 3173506"/>
                <a:gd name="connsiteY60" fmla="*/ 3875907 h 6484636"/>
                <a:gd name="connsiteX61" fmla="*/ 609600 w 3173506"/>
                <a:gd name="connsiteY61" fmla="*/ 4055201 h 6484636"/>
                <a:gd name="connsiteX62" fmla="*/ 636494 w 3173506"/>
                <a:gd name="connsiteY62" fmla="*/ 4108989 h 6484636"/>
                <a:gd name="connsiteX63" fmla="*/ 654424 w 3173506"/>
                <a:gd name="connsiteY63" fmla="*/ 4315177 h 6484636"/>
                <a:gd name="connsiteX64" fmla="*/ 654424 w 3173506"/>
                <a:gd name="connsiteY64" fmla="*/ 4413789 h 6484636"/>
                <a:gd name="connsiteX65" fmla="*/ 1219200 w 3173506"/>
                <a:gd name="connsiteY65" fmla="*/ 4772377 h 6484636"/>
                <a:gd name="connsiteX66" fmla="*/ 1595718 w 3173506"/>
                <a:gd name="connsiteY66" fmla="*/ 6484636 h 6484636"/>
                <a:gd name="connsiteX67" fmla="*/ 1828800 w 3173506"/>
                <a:gd name="connsiteY67" fmla="*/ 6368095 h 6484636"/>
                <a:gd name="connsiteX68" fmla="*/ 1909483 w 3173506"/>
                <a:gd name="connsiteY68" fmla="*/ 6350166 h 6484636"/>
                <a:gd name="connsiteX69" fmla="*/ 2061883 w 3173506"/>
                <a:gd name="connsiteY69" fmla="*/ 6099154 h 6484636"/>
                <a:gd name="connsiteX70" fmla="*/ 2178424 w 3173506"/>
                <a:gd name="connsiteY70" fmla="*/ 5866071 h 6484636"/>
                <a:gd name="connsiteX71" fmla="*/ 2160494 w 3173506"/>
                <a:gd name="connsiteY71" fmla="*/ 5767460 h 6484636"/>
                <a:gd name="connsiteX72" fmla="*/ 2169459 w 3173506"/>
                <a:gd name="connsiteY72" fmla="*/ 5668848 h 6484636"/>
                <a:gd name="connsiteX73" fmla="*/ 2043953 w 3173506"/>
                <a:gd name="connsiteY73" fmla="*/ 5328189 h 6484636"/>
                <a:gd name="connsiteX74" fmla="*/ 2043953 w 3173506"/>
                <a:gd name="connsiteY74" fmla="*/ 5328189 h 6484636"/>
                <a:gd name="connsiteX75" fmla="*/ 2151530 w 3173506"/>
                <a:gd name="connsiteY75" fmla="*/ 5139930 h 6484636"/>
                <a:gd name="connsiteX76" fmla="*/ 2366683 w 3173506"/>
                <a:gd name="connsiteY76" fmla="*/ 5068213 h 6484636"/>
                <a:gd name="connsiteX77" fmla="*/ 2438400 w 3173506"/>
                <a:gd name="connsiteY77" fmla="*/ 4969601 h 6484636"/>
                <a:gd name="connsiteX78" fmla="*/ 2438400 w 3173506"/>
                <a:gd name="connsiteY78" fmla="*/ 4879954 h 6484636"/>
                <a:gd name="connsiteX79" fmla="*/ 2501153 w 3173506"/>
                <a:gd name="connsiteY79" fmla="*/ 4888918 h 6484636"/>
                <a:gd name="connsiteX80" fmla="*/ 2572871 w 3173506"/>
                <a:gd name="connsiteY80" fmla="*/ 4853060 h 6484636"/>
                <a:gd name="connsiteX81" fmla="*/ 2599765 w 3173506"/>
                <a:gd name="connsiteY81" fmla="*/ 4754448 h 6484636"/>
                <a:gd name="connsiteX82" fmla="*/ 2832847 w 3173506"/>
                <a:gd name="connsiteY82" fmla="*/ 4628942 h 6484636"/>
                <a:gd name="connsiteX83" fmla="*/ 3155577 w 3173506"/>
                <a:gd name="connsiteY83" fmla="*/ 4485507 h 6484636"/>
                <a:gd name="connsiteX84" fmla="*/ 3173506 w 3173506"/>
                <a:gd name="connsiteY84" fmla="*/ 4351036 h 6484636"/>
                <a:gd name="connsiteX85" fmla="*/ 3101789 w 3173506"/>
                <a:gd name="connsiteY85" fmla="*/ 4279318 h 6484636"/>
                <a:gd name="connsiteX86" fmla="*/ 3101789 w 3173506"/>
                <a:gd name="connsiteY86" fmla="*/ 4117954 h 6484636"/>
                <a:gd name="connsiteX87" fmla="*/ 3110753 w 3173506"/>
                <a:gd name="connsiteY87" fmla="*/ 4019342 h 6484636"/>
                <a:gd name="connsiteX88" fmla="*/ 3137647 w 3173506"/>
                <a:gd name="connsiteY88" fmla="*/ 3920730 h 6484636"/>
                <a:gd name="connsiteX89" fmla="*/ 3137647 w 3173506"/>
                <a:gd name="connsiteY89" fmla="*/ 3884871 h 6484636"/>
                <a:gd name="connsiteX90" fmla="*/ 3048000 w 3173506"/>
                <a:gd name="connsiteY90" fmla="*/ 3857977 h 6484636"/>
                <a:gd name="connsiteX91" fmla="*/ 2994212 w 3173506"/>
                <a:gd name="connsiteY91" fmla="*/ 3804189 h 6484636"/>
                <a:gd name="connsiteX92" fmla="*/ 2904565 w 3173506"/>
                <a:gd name="connsiteY92" fmla="*/ 3723507 h 6484636"/>
                <a:gd name="connsiteX93" fmla="*/ 2814918 w 3173506"/>
                <a:gd name="connsiteY93" fmla="*/ 3723507 h 6484636"/>
                <a:gd name="connsiteX94" fmla="*/ 2841812 w 3173506"/>
                <a:gd name="connsiteY94" fmla="*/ 3606966 h 6484636"/>
                <a:gd name="connsiteX95" fmla="*/ 2832847 w 3173506"/>
                <a:gd name="connsiteY95" fmla="*/ 3499389 h 6484636"/>
                <a:gd name="connsiteX96" fmla="*/ 2805953 w 3173506"/>
                <a:gd name="connsiteY96" fmla="*/ 3454566 h 6484636"/>
                <a:gd name="connsiteX97" fmla="*/ 2814918 w 3173506"/>
                <a:gd name="connsiteY97" fmla="*/ 3418707 h 6484636"/>
                <a:gd name="connsiteX98" fmla="*/ 2770094 w 3173506"/>
                <a:gd name="connsiteY98" fmla="*/ 3346989 h 6484636"/>
                <a:gd name="connsiteX99" fmla="*/ 2707341 w 3173506"/>
                <a:gd name="connsiteY99" fmla="*/ 3346989 h 6484636"/>
                <a:gd name="connsiteX100" fmla="*/ 2671483 w 3173506"/>
                <a:gd name="connsiteY100" fmla="*/ 3391813 h 6484636"/>
                <a:gd name="connsiteX101" fmla="*/ 2653553 w 3173506"/>
                <a:gd name="connsiteY101" fmla="*/ 3436636 h 6484636"/>
                <a:gd name="connsiteX102" fmla="*/ 2599765 w 3173506"/>
                <a:gd name="connsiteY102" fmla="*/ 3463530 h 6484636"/>
                <a:gd name="connsiteX103" fmla="*/ 2599765 w 3173506"/>
                <a:gd name="connsiteY103" fmla="*/ 3463530 h 6484636"/>
                <a:gd name="connsiteX104" fmla="*/ 2492189 w 3173506"/>
                <a:gd name="connsiteY104" fmla="*/ 3418707 h 6484636"/>
                <a:gd name="connsiteX105" fmla="*/ 2528047 w 3173506"/>
                <a:gd name="connsiteY105" fmla="*/ 3364918 h 6484636"/>
                <a:gd name="connsiteX106" fmla="*/ 2537012 w 3173506"/>
                <a:gd name="connsiteY106" fmla="*/ 3302166 h 6484636"/>
                <a:gd name="connsiteX107" fmla="*/ 2519083 w 3173506"/>
                <a:gd name="connsiteY107" fmla="*/ 3266307 h 6484636"/>
                <a:gd name="connsiteX108" fmla="*/ 2438400 w 3173506"/>
                <a:gd name="connsiteY108" fmla="*/ 3293201 h 6484636"/>
                <a:gd name="connsiteX109" fmla="*/ 2402541 w 3173506"/>
                <a:gd name="connsiteY109" fmla="*/ 3293201 h 6484636"/>
                <a:gd name="connsiteX110" fmla="*/ 2402541 w 3173506"/>
                <a:gd name="connsiteY110" fmla="*/ 3293201 h 6484636"/>
                <a:gd name="connsiteX111" fmla="*/ 2187389 w 3173506"/>
                <a:gd name="connsiteY111" fmla="*/ 3248377 h 6484636"/>
                <a:gd name="connsiteX112" fmla="*/ 1963271 w 3173506"/>
                <a:gd name="connsiteY112" fmla="*/ 2979436 h 6484636"/>
                <a:gd name="connsiteX113" fmla="*/ 2008094 w 3173506"/>
                <a:gd name="connsiteY113" fmla="*/ 2836001 h 6484636"/>
                <a:gd name="connsiteX114" fmla="*/ 2017059 w 3173506"/>
                <a:gd name="connsiteY114" fmla="*/ 2782213 h 6484636"/>
                <a:gd name="connsiteX115" fmla="*/ 2026024 w 3173506"/>
                <a:gd name="connsiteY115" fmla="*/ 2719460 h 6484636"/>
                <a:gd name="connsiteX116" fmla="*/ 2277036 w 3173506"/>
                <a:gd name="connsiteY116" fmla="*/ 2567060 h 6484636"/>
                <a:gd name="connsiteX117" fmla="*/ 2438400 w 3173506"/>
                <a:gd name="connsiteY117" fmla="*/ 2450518 h 6484636"/>
                <a:gd name="connsiteX118" fmla="*/ 2590800 w 3173506"/>
                <a:gd name="connsiteY118" fmla="*/ 2289154 h 6484636"/>
                <a:gd name="connsiteX119" fmla="*/ 2653553 w 3173506"/>
                <a:gd name="connsiteY119" fmla="*/ 2154683 h 6484636"/>
                <a:gd name="connsiteX120" fmla="*/ 2689412 w 3173506"/>
                <a:gd name="connsiteY120" fmla="*/ 2065036 h 6484636"/>
                <a:gd name="connsiteX121" fmla="*/ 2734236 w 3173506"/>
                <a:gd name="connsiteY121" fmla="*/ 2020213 h 6484636"/>
                <a:gd name="connsiteX122" fmla="*/ 2832847 w 3173506"/>
                <a:gd name="connsiteY122" fmla="*/ 1840918 h 6484636"/>
                <a:gd name="connsiteX123" fmla="*/ 2796989 w 3173506"/>
                <a:gd name="connsiteY123" fmla="*/ 1751271 h 6484636"/>
                <a:gd name="connsiteX124" fmla="*/ 2779059 w 3173506"/>
                <a:gd name="connsiteY124" fmla="*/ 1688518 h 6484636"/>
                <a:gd name="connsiteX125" fmla="*/ 2779059 w 3173506"/>
                <a:gd name="connsiteY125" fmla="*/ 1554048 h 6484636"/>
                <a:gd name="connsiteX126" fmla="*/ 2770094 w 3173506"/>
                <a:gd name="connsiteY126" fmla="*/ 1464401 h 6484636"/>
                <a:gd name="connsiteX127" fmla="*/ 2698377 w 3173506"/>
                <a:gd name="connsiteY127" fmla="*/ 1419577 h 6484636"/>
                <a:gd name="connsiteX128" fmla="*/ 2626659 w 3173506"/>
                <a:gd name="connsiteY128" fmla="*/ 1374754 h 6484636"/>
                <a:gd name="connsiteX129" fmla="*/ 2581836 w 3173506"/>
                <a:gd name="connsiteY129" fmla="*/ 1338895 h 6484636"/>
                <a:gd name="connsiteX130" fmla="*/ 2590800 w 3173506"/>
                <a:gd name="connsiteY130" fmla="*/ 1294071 h 6484636"/>
                <a:gd name="connsiteX131" fmla="*/ 2510118 w 3173506"/>
                <a:gd name="connsiteY131" fmla="*/ 1294071 h 6484636"/>
                <a:gd name="connsiteX132" fmla="*/ 2474259 w 3173506"/>
                <a:gd name="connsiteY132" fmla="*/ 1249248 h 6484636"/>
                <a:gd name="connsiteX133" fmla="*/ 2411506 w 3173506"/>
                <a:gd name="connsiteY133" fmla="*/ 1150636 h 6484636"/>
                <a:gd name="connsiteX134" fmla="*/ 2339789 w 3173506"/>
                <a:gd name="connsiteY134" fmla="*/ 1123742 h 6484636"/>
                <a:gd name="connsiteX135" fmla="*/ 2303930 w 3173506"/>
                <a:gd name="connsiteY135" fmla="*/ 1034095 h 6484636"/>
                <a:gd name="connsiteX136" fmla="*/ 2330824 w 3173506"/>
                <a:gd name="connsiteY136" fmla="*/ 944448 h 6484636"/>
                <a:gd name="connsiteX137" fmla="*/ 2321859 w 3173506"/>
                <a:gd name="connsiteY137" fmla="*/ 809977 h 6484636"/>
                <a:gd name="connsiteX138" fmla="*/ 2393577 w 3173506"/>
                <a:gd name="connsiteY138" fmla="*/ 738260 h 6484636"/>
                <a:gd name="connsiteX139" fmla="*/ 2492189 w 3173506"/>
                <a:gd name="connsiteY139" fmla="*/ 666542 h 6484636"/>
                <a:gd name="connsiteX140" fmla="*/ 2545977 w 3173506"/>
                <a:gd name="connsiteY140" fmla="*/ 639648 h 6484636"/>
                <a:gd name="connsiteX141" fmla="*/ 2599765 w 3173506"/>
                <a:gd name="connsiteY141" fmla="*/ 639648 h 6484636"/>
                <a:gd name="connsiteX142" fmla="*/ 2626659 w 3173506"/>
                <a:gd name="connsiteY142" fmla="*/ 541036 h 6484636"/>
                <a:gd name="connsiteX143" fmla="*/ 2707341 w 3173506"/>
                <a:gd name="connsiteY143" fmla="*/ 415530 h 6484636"/>
                <a:gd name="connsiteX144" fmla="*/ 2770094 w 3173506"/>
                <a:gd name="connsiteY144" fmla="*/ 290024 h 6484636"/>
                <a:gd name="connsiteX145" fmla="*/ 2823883 w 3173506"/>
                <a:gd name="connsiteY145" fmla="*/ 245201 h 6484636"/>
                <a:gd name="connsiteX146" fmla="*/ 2832847 w 3173506"/>
                <a:gd name="connsiteY146" fmla="*/ 155554 h 6484636"/>
                <a:gd name="connsiteX147" fmla="*/ 2833968 w 3173506"/>
                <a:gd name="connsiteY147" fmla="*/ 23997 h 6484636"/>
                <a:gd name="connsiteX148" fmla="*/ 2680447 w 3173506"/>
                <a:gd name="connsiteY148" fmla="*/ 56942 h 6484636"/>
                <a:gd name="connsiteX149" fmla="*/ 2626659 w 3173506"/>
                <a:gd name="connsiteY149" fmla="*/ 128660 h 6484636"/>
                <a:gd name="connsiteX150" fmla="*/ 2554941 w 3173506"/>
                <a:gd name="connsiteY150" fmla="*/ 191413 h 6484636"/>
                <a:gd name="connsiteX151" fmla="*/ 2402541 w 3173506"/>
                <a:gd name="connsiteY151" fmla="*/ 245201 h 6484636"/>
                <a:gd name="connsiteX152" fmla="*/ 2375647 w 3173506"/>
                <a:gd name="connsiteY152" fmla="*/ 334848 h 6484636"/>
                <a:gd name="connsiteX153" fmla="*/ 2268071 w 3173506"/>
                <a:gd name="connsiteY153" fmla="*/ 406566 h 6484636"/>
                <a:gd name="connsiteX154" fmla="*/ 2187389 w 3173506"/>
                <a:gd name="connsiteY154" fmla="*/ 334848 h 6484636"/>
                <a:gd name="connsiteX155" fmla="*/ 2187389 w 3173506"/>
                <a:gd name="connsiteY155" fmla="*/ 245201 h 6484636"/>
                <a:gd name="connsiteX156" fmla="*/ 2223247 w 3173506"/>
                <a:gd name="connsiteY156" fmla="*/ 173483 h 6484636"/>
                <a:gd name="connsiteX157" fmla="*/ 2205318 w 3173506"/>
                <a:gd name="connsiteY157" fmla="*/ 128660 h 6484636"/>
                <a:gd name="connsiteX158" fmla="*/ 2133600 w 3173506"/>
                <a:gd name="connsiteY158" fmla="*/ 146589 h 6484636"/>
                <a:gd name="connsiteX159" fmla="*/ 2133600 w 3173506"/>
                <a:gd name="connsiteY159" fmla="*/ 65907 h 6484636"/>
                <a:gd name="connsiteX160" fmla="*/ 1084730 w 3173506"/>
                <a:gd name="connsiteY160" fmla="*/ 47977 h 6484636"/>
                <a:gd name="connsiteX161" fmla="*/ 1066800 w 3173506"/>
                <a:gd name="connsiteY161" fmla="*/ 110730 h 6484636"/>
                <a:gd name="connsiteX162" fmla="*/ 878541 w 3173506"/>
                <a:gd name="connsiteY162" fmla="*/ 155554 h 6484636"/>
                <a:gd name="connsiteX0" fmla="*/ 878541 w 3173506"/>
                <a:gd name="connsiteY0" fmla="*/ 164511 h 6493593"/>
                <a:gd name="connsiteX1" fmla="*/ 887506 w 3173506"/>
                <a:gd name="connsiteY1" fmla="*/ 236228 h 6493593"/>
                <a:gd name="connsiteX2" fmla="*/ 905436 w 3173506"/>
                <a:gd name="connsiteY2" fmla="*/ 272087 h 6493593"/>
                <a:gd name="connsiteX3" fmla="*/ 869577 w 3173506"/>
                <a:gd name="connsiteY3" fmla="*/ 316911 h 6493593"/>
                <a:gd name="connsiteX4" fmla="*/ 824753 w 3173506"/>
                <a:gd name="connsiteY4" fmla="*/ 316911 h 6493593"/>
                <a:gd name="connsiteX5" fmla="*/ 797859 w 3173506"/>
                <a:gd name="connsiteY5" fmla="*/ 316911 h 6493593"/>
                <a:gd name="connsiteX6" fmla="*/ 753036 w 3173506"/>
                <a:gd name="connsiteY6" fmla="*/ 343805 h 6493593"/>
                <a:gd name="connsiteX7" fmla="*/ 753036 w 3173506"/>
                <a:gd name="connsiteY7" fmla="*/ 397593 h 6493593"/>
                <a:gd name="connsiteX8" fmla="*/ 726141 w 3173506"/>
                <a:gd name="connsiteY8" fmla="*/ 478275 h 6493593"/>
                <a:gd name="connsiteX9" fmla="*/ 654424 w 3173506"/>
                <a:gd name="connsiteY9" fmla="*/ 514134 h 6493593"/>
                <a:gd name="connsiteX10" fmla="*/ 600636 w 3173506"/>
                <a:gd name="connsiteY10" fmla="*/ 558958 h 6493593"/>
                <a:gd name="connsiteX11" fmla="*/ 510989 w 3173506"/>
                <a:gd name="connsiteY11" fmla="*/ 603781 h 6493593"/>
                <a:gd name="connsiteX12" fmla="*/ 519953 w 3173506"/>
                <a:gd name="connsiteY12" fmla="*/ 639640 h 6493593"/>
                <a:gd name="connsiteX13" fmla="*/ 699247 w 3173506"/>
                <a:gd name="connsiteY13" fmla="*/ 684464 h 6493593"/>
                <a:gd name="connsiteX14" fmla="*/ 663389 w 3173506"/>
                <a:gd name="connsiteY14" fmla="*/ 818934 h 6493593"/>
                <a:gd name="connsiteX15" fmla="*/ 636494 w 3173506"/>
                <a:gd name="connsiteY15" fmla="*/ 881687 h 6493593"/>
                <a:gd name="connsiteX16" fmla="*/ 609600 w 3173506"/>
                <a:gd name="connsiteY16" fmla="*/ 899617 h 6493593"/>
                <a:gd name="connsiteX17" fmla="*/ 618565 w 3173506"/>
                <a:gd name="connsiteY17" fmla="*/ 926511 h 6493593"/>
                <a:gd name="connsiteX18" fmla="*/ 636494 w 3173506"/>
                <a:gd name="connsiteY18" fmla="*/ 989264 h 6493593"/>
                <a:gd name="connsiteX19" fmla="*/ 600636 w 3173506"/>
                <a:gd name="connsiteY19" fmla="*/ 1052017 h 6493593"/>
                <a:gd name="connsiteX20" fmla="*/ 591671 w 3173506"/>
                <a:gd name="connsiteY20" fmla="*/ 1240275 h 6493593"/>
                <a:gd name="connsiteX21" fmla="*/ 582706 w 3173506"/>
                <a:gd name="connsiteY21" fmla="*/ 1356817 h 6493593"/>
                <a:gd name="connsiteX22" fmla="*/ 627530 w 3173506"/>
                <a:gd name="connsiteY22" fmla="*/ 1392675 h 6493593"/>
                <a:gd name="connsiteX23" fmla="*/ 627530 w 3173506"/>
                <a:gd name="connsiteY23" fmla="*/ 1392675 h 6493593"/>
                <a:gd name="connsiteX24" fmla="*/ 663389 w 3173506"/>
                <a:gd name="connsiteY24" fmla="*/ 1536111 h 6493593"/>
                <a:gd name="connsiteX25" fmla="*/ 663389 w 3173506"/>
                <a:gd name="connsiteY25" fmla="*/ 1536111 h 6493593"/>
                <a:gd name="connsiteX26" fmla="*/ 636494 w 3173506"/>
                <a:gd name="connsiteY26" fmla="*/ 1652652 h 6493593"/>
                <a:gd name="connsiteX27" fmla="*/ 618565 w 3173506"/>
                <a:gd name="connsiteY27" fmla="*/ 1733334 h 6493593"/>
                <a:gd name="connsiteX28" fmla="*/ 663389 w 3173506"/>
                <a:gd name="connsiteY28" fmla="*/ 1805052 h 6493593"/>
                <a:gd name="connsiteX29" fmla="*/ 672353 w 3173506"/>
                <a:gd name="connsiteY29" fmla="*/ 1849875 h 6493593"/>
                <a:gd name="connsiteX30" fmla="*/ 681318 w 3173506"/>
                <a:gd name="connsiteY30" fmla="*/ 1885734 h 6493593"/>
                <a:gd name="connsiteX31" fmla="*/ 663389 w 3173506"/>
                <a:gd name="connsiteY31" fmla="*/ 1948487 h 6493593"/>
                <a:gd name="connsiteX32" fmla="*/ 636494 w 3173506"/>
                <a:gd name="connsiteY32" fmla="*/ 1984346 h 6493593"/>
                <a:gd name="connsiteX33" fmla="*/ 627530 w 3173506"/>
                <a:gd name="connsiteY33" fmla="*/ 2109852 h 6493593"/>
                <a:gd name="connsiteX34" fmla="*/ 573741 w 3173506"/>
                <a:gd name="connsiteY34" fmla="*/ 2109852 h 6493593"/>
                <a:gd name="connsiteX35" fmla="*/ 609600 w 3173506"/>
                <a:gd name="connsiteY35" fmla="*/ 2253287 h 6493593"/>
                <a:gd name="connsiteX36" fmla="*/ 609600 w 3173506"/>
                <a:gd name="connsiteY36" fmla="*/ 2307075 h 6493593"/>
                <a:gd name="connsiteX37" fmla="*/ 564777 w 3173506"/>
                <a:gd name="connsiteY37" fmla="*/ 2351899 h 6493593"/>
                <a:gd name="connsiteX38" fmla="*/ 582706 w 3173506"/>
                <a:gd name="connsiteY38" fmla="*/ 2396723 h 6493593"/>
                <a:gd name="connsiteX39" fmla="*/ 493059 w 3173506"/>
                <a:gd name="connsiteY39" fmla="*/ 2468440 h 6493593"/>
                <a:gd name="connsiteX40" fmla="*/ 439271 w 3173506"/>
                <a:gd name="connsiteY40" fmla="*/ 2522228 h 6493593"/>
                <a:gd name="connsiteX41" fmla="*/ 376518 w 3173506"/>
                <a:gd name="connsiteY41" fmla="*/ 2584981 h 6493593"/>
                <a:gd name="connsiteX42" fmla="*/ 259977 w 3173506"/>
                <a:gd name="connsiteY42" fmla="*/ 2602911 h 6493593"/>
                <a:gd name="connsiteX43" fmla="*/ 233083 w 3173506"/>
                <a:gd name="connsiteY43" fmla="*/ 2701523 h 6493593"/>
                <a:gd name="connsiteX44" fmla="*/ 233083 w 3173506"/>
                <a:gd name="connsiteY44" fmla="*/ 2755311 h 6493593"/>
                <a:gd name="connsiteX45" fmla="*/ 206189 w 3173506"/>
                <a:gd name="connsiteY45" fmla="*/ 2827028 h 6493593"/>
                <a:gd name="connsiteX46" fmla="*/ 98612 w 3173506"/>
                <a:gd name="connsiteY46" fmla="*/ 2827028 h 6493593"/>
                <a:gd name="connsiteX47" fmla="*/ 0 w 3173506"/>
                <a:gd name="connsiteY47" fmla="*/ 2925640 h 6493593"/>
                <a:gd name="connsiteX48" fmla="*/ 17930 w 3173506"/>
                <a:gd name="connsiteY48" fmla="*/ 3051146 h 6493593"/>
                <a:gd name="connsiteX49" fmla="*/ 8965 w 3173506"/>
                <a:gd name="connsiteY49" fmla="*/ 3140793 h 6493593"/>
                <a:gd name="connsiteX50" fmla="*/ 8965 w 3173506"/>
                <a:gd name="connsiteY50" fmla="*/ 3203546 h 6493593"/>
                <a:gd name="connsiteX51" fmla="*/ 53789 w 3173506"/>
                <a:gd name="connsiteY51" fmla="*/ 3239405 h 6493593"/>
                <a:gd name="connsiteX52" fmla="*/ 53789 w 3173506"/>
                <a:gd name="connsiteY52" fmla="*/ 3239405 h 6493593"/>
                <a:gd name="connsiteX53" fmla="*/ 44824 w 3173506"/>
                <a:gd name="connsiteY53" fmla="*/ 3293193 h 6493593"/>
                <a:gd name="connsiteX54" fmla="*/ 107577 w 3173506"/>
                <a:gd name="connsiteY54" fmla="*/ 3418699 h 6493593"/>
                <a:gd name="connsiteX55" fmla="*/ 161365 w 3173506"/>
                <a:gd name="connsiteY55" fmla="*/ 3526275 h 6493593"/>
                <a:gd name="connsiteX56" fmla="*/ 206189 w 3173506"/>
                <a:gd name="connsiteY56" fmla="*/ 3660746 h 6493593"/>
                <a:gd name="connsiteX57" fmla="*/ 215153 w 3173506"/>
                <a:gd name="connsiteY57" fmla="*/ 3741428 h 6493593"/>
                <a:gd name="connsiteX58" fmla="*/ 385483 w 3173506"/>
                <a:gd name="connsiteY58" fmla="*/ 3822111 h 6493593"/>
                <a:gd name="connsiteX59" fmla="*/ 466165 w 3173506"/>
                <a:gd name="connsiteY59" fmla="*/ 3849005 h 6493593"/>
                <a:gd name="connsiteX60" fmla="*/ 448236 w 3173506"/>
                <a:gd name="connsiteY60" fmla="*/ 3884864 h 6493593"/>
                <a:gd name="connsiteX61" fmla="*/ 609600 w 3173506"/>
                <a:gd name="connsiteY61" fmla="*/ 4064158 h 6493593"/>
                <a:gd name="connsiteX62" fmla="*/ 636494 w 3173506"/>
                <a:gd name="connsiteY62" fmla="*/ 4117946 h 6493593"/>
                <a:gd name="connsiteX63" fmla="*/ 654424 w 3173506"/>
                <a:gd name="connsiteY63" fmla="*/ 4324134 h 6493593"/>
                <a:gd name="connsiteX64" fmla="*/ 654424 w 3173506"/>
                <a:gd name="connsiteY64" fmla="*/ 4422746 h 6493593"/>
                <a:gd name="connsiteX65" fmla="*/ 1219200 w 3173506"/>
                <a:gd name="connsiteY65" fmla="*/ 4781334 h 6493593"/>
                <a:gd name="connsiteX66" fmla="*/ 1595718 w 3173506"/>
                <a:gd name="connsiteY66" fmla="*/ 6493593 h 6493593"/>
                <a:gd name="connsiteX67" fmla="*/ 1828800 w 3173506"/>
                <a:gd name="connsiteY67" fmla="*/ 6377052 h 6493593"/>
                <a:gd name="connsiteX68" fmla="*/ 1909483 w 3173506"/>
                <a:gd name="connsiteY68" fmla="*/ 6359123 h 6493593"/>
                <a:gd name="connsiteX69" fmla="*/ 2061883 w 3173506"/>
                <a:gd name="connsiteY69" fmla="*/ 6108111 h 6493593"/>
                <a:gd name="connsiteX70" fmla="*/ 2178424 w 3173506"/>
                <a:gd name="connsiteY70" fmla="*/ 5875028 h 6493593"/>
                <a:gd name="connsiteX71" fmla="*/ 2160494 w 3173506"/>
                <a:gd name="connsiteY71" fmla="*/ 5776417 h 6493593"/>
                <a:gd name="connsiteX72" fmla="*/ 2169459 w 3173506"/>
                <a:gd name="connsiteY72" fmla="*/ 5677805 h 6493593"/>
                <a:gd name="connsiteX73" fmla="*/ 2043953 w 3173506"/>
                <a:gd name="connsiteY73" fmla="*/ 5337146 h 6493593"/>
                <a:gd name="connsiteX74" fmla="*/ 2043953 w 3173506"/>
                <a:gd name="connsiteY74" fmla="*/ 5337146 h 6493593"/>
                <a:gd name="connsiteX75" fmla="*/ 2151530 w 3173506"/>
                <a:gd name="connsiteY75" fmla="*/ 5148887 h 6493593"/>
                <a:gd name="connsiteX76" fmla="*/ 2366683 w 3173506"/>
                <a:gd name="connsiteY76" fmla="*/ 5077170 h 6493593"/>
                <a:gd name="connsiteX77" fmla="*/ 2438400 w 3173506"/>
                <a:gd name="connsiteY77" fmla="*/ 4978558 h 6493593"/>
                <a:gd name="connsiteX78" fmla="*/ 2438400 w 3173506"/>
                <a:gd name="connsiteY78" fmla="*/ 4888911 h 6493593"/>
                <a:gd name="connsiteX79" fmla="*/ 2501153 w 3173506"/>
                <a:gd name="connsiteY79" fmla="*/ 4897875 h 6493593"/>
                <a:gd name="connsiteX80" fmla="*/ 2572871 w 3173506"/>
                <a:gd name="connsiteY80" fmla="*/ 4862017 h 6493593"/>
                <a:gd name="connsiteX81" fmla="*/ 2599765 w 3173506"/>
                <a:gd name="connsiteY81" fmla="*/ 4763405 h 6493593"/>
                <a:gd name="connsiteX82" fmla="*/ 2832847 w 3173506"/>
                <a:gd name="connsiteY82" fmla="*/ 4637899 h 6493593"/>
                <a:gd name="connsiteX83" fmla="*/ 3155577 w 3173506"/>
                <a:gd name="connsiteY83" fmla="*/ 4494464 h 6493593"/>
                <a:gd name="connsiteX84" fmla="*/ 3173506 w 3173506"/>
                <a:gd name="connsiteY84" fmla="*/ 4359993 h 6493593"/>
                <a:gd name="connsiteX85" fmla="*/ 3101789 w 3173506"/>
                <a:gd name="connsiteY85" fmla="*/ 4288275 h 6493593"/>
                <a:gd name="connsiteX86" fmla="*/ 3101789 w 3173506"/>
                <a:gd name="connsiteY86" fmla="*/ 4126911 h 6493593"/>
                <a:gd name="connsiteX87" fmla="*/ 3110753 w 3173506"/>
                <a:gd name="connsiteY87" fmla="*/ 4028299 h 6493593"/>
                <a:gd name="connsiteX88" fmla="*/ 3137647 w 3173506"/>
                <a:gd name="connsiteY88" fmla="*/ 3929687 h 6493593"/>
                <a:gd name="connsiteX89" fmla="*/ 3137647 w 3173506"/>
                <a:gd name="connsiteY89" fmla="*/ 3893828 h 6493593"/>
                <a:gd name="connsiteX90" fmla="*/ 3048000 w 3173506"/>
                <a:gd name="connsiteY90" fmla="*/ 3866934 h 6493593"/>
                <a:gd name="connsiteX91" fmla="*/ 2994212 w 3173506"/>
                <a:gd name="connsiteY91" fmla="*/ 3813146 h 6493593"/>
                <a:gd name="connsiteX92" fmla="*/ 2904565 w 3173506"/>
                <a:gd name="connsiteY92" fmla="*/ 3732464 h 6493593"/>
                <a:gd name="connsiteX93" fmla="*/ 2814918 w 3173506"/>
                <a:gd name="connsiteY93" fmla="*/ 3732464 h 6493593"/>
                <a:gd name="connsiteX94" fmla="*/ 2841812 w 3173506"/>
                <a:gd name="connsiteY94" fmla="*/ 3615923 h 6493593"/>
                <a:gd name="connsiteX95" fmla="*/ 2832847 w 3173506"/>
                <a:gd name="connsiteY95" fmla="*/ 3508346 h 6493593"/>
                <a:gd name="connsiteX96" fmla="*/ 2805953 w 3173506"/>
                <a:gd name="connsiteY96" fmla="*/ 3463523 h 6493593"/>
                <a:gd name="connsiteX97" fmla="*/ 2814918 w 3173506"/>
                <a:gd name="connsiteY97" fmla="*/ 3427664 h 6493593"/>
                <a:gd name="connsiteX98" fmla="*/ 2770094 w 3173506"/>
                <a:gd name="connsiteY98" fmla="*/ 3355946 h 6493593"/>
                <a:gd name="connsiteX99" fmla="*/ 2707341 w 3173506"/>
                <a:gd name="connsiteY99" fmla="*/ 3355946 h 6493593"/>
                <a:gd name="connsiteX100" fmla="*/ 2671483 w 3173506"/>
                <a:gd name="connsiteY100" fmla="*/ 3400770 h 6493593"/>
                <a:gd name="connsiteX101" fmla="*/ 2653553 w 3173506"/>
                <a:gd name="connsiteY101" fmla="*/ 3445593 h 6493593"/>
                <a:gd name="connsiteX102" fmla="*/ 2599765 w 3173506"/>
                <a:gd name="connsiteY102" fmla="*/ 3472487 h 6493593"/>
                <a:gd name="connsiteX103" fmla="*/ 2599765 w 3173506"/>
                <a:gd name="connsiteY103" fmla="*/ 3472487 h 6493593"/>
                <a:gd name="connsiteX104" fmla="*/ 2492189 w 3173506"/>
                <a:gd name="connsiteY104" fmla="*/ 3427664 h 6493593"/>
                <a:gd name="connsiteX105" fmla="*/ 2528047 w 3173506"/>
                <a:gd name="connsiteY105" fmla="*/ 3373875 h 6493593"/>
                <a:gd name="connsiteX106" fmla="*/ 2537012 w 3173506"/>
                <a:gd name="connsiteY106" fmla="*/ 3311123 h 6493593"/>
                <a:gd name="connsiteX107" fmla="*/ 2519083 w 3173506"/>
                <a:gd name="connsiteY107" fmla="*/ 3275264 h 6493593"/>
                <a:gd name="connsiteX108" fmla="*/ 2438400 w 3173506"/>
                <a:gd name="connsiteY108" fmla="*/ 3302158 h 6493593"/>
                <a:gd name="connsiteX109" fmla="*/ 2402541 w 3173506"/>
                <a:gd name="connsiteY109" fmla="*/ 3302158 h 6493593"/>
                <a:gd name="connsiteX110" fmla="*/ 2402541 w 3173506"/>
                <a:gd name="connsiteY110" fmla="*/ 3302158 h 6493593"/>
                <a:gd name="connsiteX111" fmla="*/ 2187389 w 3173506"/>
                <a:gd name="connsiteY111" fmla="*/ 3257334 h 6493593"/>
                <a:gd name="connsiteX112" fmla="*/ 1963271 w 3173506"/>
                <a:gd name="connsiteY112" fmla="*/ 2988393 h 6493593"/>
                <a:gd name="connsiteX113" fmla="*/ 2008094 w 3173506"/>
                <a:gd name="connsiteY113" fmla="*/ 2844958 h 6493593"/>
                <a:gd name="connsiteX114" fmla="*/ 2017059 w 3173506"/>
                <a:gd name="connsiteY114" fmla="*/ 2791170 h 6493593"/>
                <a:gd name="connsiteX115" fmla="*/ 2026024 w 3173506"/>
                <a:gd name="connsiteY115" fmla="*/ 2728417 h 6493593"/>
                <a:gd name="connsiteX116" fmla="*/ 2277036 w 3173506"/>
                <a:gd name="connsiteY116" fmla="*/ 2576017 h 6493593"/>
                <a:gd name="connsiteX117" fmla="*/ 2438400 w 3173506"/>
                <a:gd name="connsiteY117" fmla="*/ 2459475 h 6493593"/>
                <a:gd name="connsiteX118" fmla="*/ 2590800 w 3173506"/>
                <a:gd name="connsiteY118" fmla="*/ 2298111 h 6493593"/>
                <a:gd name="connsiteX119" fmla="*/ 2653553 w 3173506"/>
                <a:gd name="connsiteY119" fmla="*/ 2163640 h 6493593"/>
                <a:gd name="connsiteX120" fmla="*/ 2689412 w 3173506"/>
                <a:gd name="connsiteY120" fmla="*/ 2073993 h 6493593"/>
                <a:gd name="connsiteX121" fmla="*/ 2734236 w 3173506"/>
                <a:gd name="connsiteY121" fmla="*/ 2029170 h 6493593"/>
                <a:gd name="connsiteX122" fmla="*/ 2832847 w 3173506"/>
                <a:gd name="connsiteY122" fmla="*/ 1849875 h 6493593"/>
                <a:gd name="connsiteX123" fmla="*/ 2796989 w 3173506"/>
                <a:gd name="connsiteY123" fmla="*/ 1760228 h 6493593"/>
                <a:gd name="connsiteX124" fmla="*/ 2779059 w 3173506"/>
                <a:gd name="connsiteY124" fmla="*/ 1697475 h 6493593"/>
                <a:gd name="connsiteX125" fmla="*/ 2779059 w 3173506"/>
                <a:gd name="connsiteY125" fmla="*/ 1563005 h 6493593"/>
                <a:gd name="connsiteX126" fmla="*/ 2770094 w 3173506"/>
                <a:gd name="connsiteY126" fmla="*/ 1473358 h 6493593"/>
                <a:gd name="connsiteX127" fmla="*/ 2698377 w 3173506"/>
                <a:gd name="connsiteY127" fmla="*/ 1428534 h 6493593"/>
                <a:gd name="connsiteX128" fmla="*/ 2626659 w 3173506"/>
                <a:gd name="connsiteY128" fmla="*/ 1383711 h 6493593"/>
                <a:gd name="connsiteX129" fmla="*/ 2581836 w 3173506"/>
                <a:gd name="connsiteY129" fmla="*/ 1347852 h 6493593"/>
                <a:gd name="connsiteX130" fmla="*/ 2590800 w 3173506"/>
                <a:gd name="connsiteY130" fmla="*/ 1303028 h 6493593"/>
                <a:gd name="connsiteX131" fmla="*/ 2510118 w 3173506"/>
                <a:gd name="connsiteY131" fmla="*/ 1303028 h 6493593"/>
                <a:gd name="connsiteX132" fmla="*/ 2474259 w 3173506"/>
                <a:gd name="connsiteY132" fmla="*/ 1258205 h 6493593"/>
                <a:gd name="connsiteX133" fmla="*/ 2411506 w 3173506"/>
                <a:gd name="connsiteY133" fmla="*/ 1159593 h 6493593"/>
                <a:gd name="connsiteX134" fmla="*/ 2339789 w 3173506"/>
                <a:gd name="connsiteY134" fmla="*/ 1132699 h 6493593"/>
                <a:gd name="connsiteX135" fmla="*/ 2303930 w 3173506"/>
                <a:gd name="connsiteY135" fmla="*/ 1043052 h 6493593"/>
                <a:gd name="connsiteX136" fmla="*/ 2330824 w 3173506"/>
                <a:gd name="connsiteY136" fmla="*/ 953405 h 6493593"/>
                <a:gd name="connsiteX137" fmla="*/ 2321859 w 3173506"/>
                <a:gd name="connsiteY137" fmla="*/ 818934 h 6493593"/>
                <a:gd name="connsiteX138" fmla="*/ 2393577 w 3173506"/>
                <a:gd name="connsiteY138" fmla="*/ 747217 h 6493593"/>
                <a:gd name="connsiteX139" fmla="*/ 2492189 w 3173506"/>
                <a:gd name="connsiteY139" fmla="*/ 675499 h 6493593"/>
                <a:gd name="connsiteX140" fmla="*/ 2545977 w 3173506"/>
                <a:gd name="connsiteY140" fmla="*/ 648605 h 6493593"/>
                <a:gd name="connsiteX141" fmla="*/ 2599765 w 3173506"/>
                <a:gd name="connsiteY141" fmla="*/ 648605 h 6493593"/>
                <a:gd name="connsiteX142" fmla="*/ 2626659 w 3173506"/>
                <a:gd name="connsiteY142" fmla="*/ 549993 h 6493593"/>
                <a:gd name="connsiteX143" fmla="*/ 2707341 w 3173506"/>
                <a:gd name="connsiteY143" fmla="*/ 424487 h 6493593"/>
                <a:gd name="connsiteX144" fmla="*/ 2770094 w 3173506"/>
                <a:gd name="connsiteY144" fmla="*/ 298981 h 6493593"/>
                <a:gd name="connsiteX145" fmla="*/ 2823883 w 3173506"/>
                <a:gd name="connsiteY145" fmla="*/ 254158 h 6493593"/>
                <a:gd name="connsiteX146" fmla="*/ 2832847 w 3173506"/>
                <a:gd name="connsiteY146" fmla="*/ 164511 h 6493593"/>
                <a:gd name="connsiteX147" fmla="*/ 2833968 w 3173506"/>
                <a:gd name="connsiteY147" fmla="*/ 32954 h 6493593"/>
                <a:gd name="connsiteX148" fmla="*/ 2714065 w 3173506"/>
                <a:gd name="connsiteY148" fmla="*/ 1129 h 6493593"/>
                <a:gd name="connsiteX149" fmla="*/ 2680447 w 3173506"/>
                <a:gd name="connsiteY149" fmla="*/ 65899 h 6493593"/>
                <a:gd name="connsiteX150" fmla="*/ 2626659 w 3173506"/>
                <a:gd name="connsiteY150" fmla="*/ 137617 h 6493593"/>
                <a:gd name="connsiteX151" fmla="*/ 2554941 w 3173506"/>
                <a:gd name="connsiteY151" fmla="*/ 200370 h 6493593"/>
                <a:gd name="connsiteX152" fmla="*/ 2402541 w 3173506"/>
                <a:gd name="connsiteY152" fmla="*/ 254158 h 6493593"/>
                <a:gd name="connsiteX153" fmla="*/ 2375647 w 3173506"/>
                <a:gd name="connsiteY153" fmla="*/ 343805 h 6493593"/>
                <a:gd name="connsiteX154" fmla="*/ 2268071 w 3173506"/>
                <a:gd name="connsiteY154" fmla="*/ 415523 h 6493593"/>
                <a:gd name="connsiteX155" fmla="*/ 2187389 w 3173506"/>
                <a:gd name="connsiteY155" fmla="*/ 343805 h 6493593"/>
                <a:gd name="connsiteX156" fmla="*/ 2187389 w 3173506"/>
                <a:gd name="connsiteY156" fmla="*/ 254158 h 6493593"/>
                <a:gd name="connsiteX157" fmla="*/ 2223247 w 3173506"/>
                <a:gd name="connsiteY157" fmla="*/ 182440 h 6493593"/>
                <a:gd name="connsiteX158" fmla="*/ 2205318 w 3173506"/>
                <a:gd name="connsiteY158" fmla="*/ 137617 h 6493593"/>
                <a:gd name="connsiteX159" fmla="*/ 2133600 w 3173506"/>
                <a:gd name="connsiteY159" fmla="*/ 155546 h 6493593"/>
                <a:gd name="connsiteX160" fmla="*/ 2133600 w 3173506"/>
                <a:gd name="connsiteY160" fmla="*/ 74864 h 6493593"/>
                <a:gd name="connsiteX161" fmla="*/ 1084730 w 3173506"/>
                <a:gd name="connsiteY161" fmla="*/ 56934 h 6493593"/>
                <a:gd name="connsiteX162" fmla="*/ 1066800 w 3173506"/>
                <a:gd name="connsiteY162" fmla="*/ 119687 h 6493593"/>
                <a:gd name="connsiteX163" fmla="*/ 878541 w 3173506"/>
                <a:gd name="connsiteY163" fmla="*/ 164511 h 6493593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833968 w 3173506"/>
                <a:gd name="connsiteY147" fmla="*/ 74242 h 6534881"/>
                <a:gd name="connsiteX148" fmla="*/ 2801695 w 3173506"/>
                <a:gd name="connsiteY148" fmla="*/ 508 h 6534881"/>
                <a:gd name="connsiteX149" fmla="*/ 2714065 w 3173506"/>
                <a:gd name="connsiteY149" fmla="*/ 42417 h 6534881"/>
                <a:gd name="connsiteX150" fmla="*/ 2680447 w 3173506"/>
                <a:gd name="connsiteY150" fmla="*/ 107187 h 6534881"/>
                <a:gd name="connsiteX151" fmla="*/ 2626659 w 3173506"/>
                <a:gd name="connsiteY151" fmla="*/ 178905 h 6534881"/>
                <a:gd name="connsiteX152" fmla="*/ 2554941 w 3173506"/>
                <a:gd name="connsiteY152" fmla="*/ 241658 h 6534881"/>
                <a:gd name="connsiteX153" fmla="*/ 2402541 w 3173506"/>
                <a:gd name="connsiteY153" fmla="*/ 295446 h 6534881"/>
                <a:gd name="connsiteX154" fmla="*/ 2375647 w 3173506"/>
                <a:gd name="connsiteY154" fmla="*/ 385093 h 6534881"/>
                <a:gd name="connsiteX155" fmla="*/ 2268071 w 3173506"/>
                <a:gd name="connsiteY155" fmla="*/ 456811 h 6534881"/>
                <a:gd name="connsiteX156" fmla="*/ 2187389 w 3173506"/>
                <a:gd name="connsiteY156" fmla="*/ 385093 h 6534881"/>
                <a:gd name="connsiteX157" fmla="*/ 2187389 w 3173506"/>
                <a:gd name="connsiteY157" fmla="*/ 295446 h 6534881"/>
                <a:gd name="connsiteX158" fmla="*/ 2223247 w 3173506"/>
                <a:gd name="connsiteY158" fmla="*/ 223728 h 6534881"/>
                <a:gd name="connsiteX159" fmla="*/ 2205318 w 3173506"/>
                <a:gd name="connsiteY159" fmla="*/ 178905 h 6534881"/>
                <a:gd name="connsiteX160" fmla="*/ 2133600 w 3173506"/>
                <a:gd name="connsiteY160" fmla="*/ 196834 h 6534881"/>
                <a:gd name="connsiteX161" fmla="*/ 2133600 w 3173506"/>
                <a:gd name="connsiteY161" fmla="*/ 116152 h 6534881"/>
                <a:gd name="connsiteX162" fmla="*/ 1084730 w 3173506"/>
                <a:gd name="connsiteY162" fmla="*/ 98222 h 6534881"/>
                <a:gd name="connsiteX163" fmla="*/ 1066800 w 3173506"/>
                <a:gd name="connsiteY163" fmla="*/ 160975 h 6534881"/>
                <a:gd name="connsiteX164" fmla="*/ 878541 w 3173506"/>
                <a:gd name="connsiteY164" fmla="*/ 205799 h 6534881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797885 w 3173506"/>
                <a:gd name="connsiteY147" fmla="*/ 130048 h 6534881"/>
                <a:gd name="connsiteX148" fmla="*/ 2833968 w 3173506"/>
                <a:gd name="connsiteY148" fmla="*/ 74242 h 6534881"/>
                <a:gd name="connsiteX149" fmla="*/ 2801695 w 3173506"/>
                <a:gd name="connsiteY149" fmla="*/ 508 h 6534881"/>
                <a:gd name="connsiteX150" fmla="*/ 2714065 w 3173506"/>
                <a:gd name="connsiteY150" fmla="*/ 42417 h 6534881"/>
                <a:gd name="connsiteX151" fmla="*/ 2680447 w 3173506"/>
                <a:gd name="connsiteY151" fmla="*/ 107187 h 6534881"/>
                <a:gd name="connsiteX152" fmla="*/ 2626659 w 3173506"/>
                <a:gd name="connsiteY152" fmla="*/ 178905 h 6534881"/>
                <a:gd name="connsiteX153" fmla="*/ 2554941 w 3173506"/>
                <a:gd name="connsiteY153" fmla="*/ 241658 h 6534881"/>
                <a:gd name="connsiteX154" fmla="*/ 2402541 w 3173506"/>
                <a:gd name="connsiteY154" fmla="*/ 295446 h 6534881"/>
                <a:gd name="connsiteX155" fmla="*/ 2375647 w 3173506"/>
                <a:gd name="connsiteY155" fmla="*/ 385093 h 6534881"/>
                <a:gd name="connsiteX156" fmla="*/ 2268071 w 3173506"/>
                <a:gd name="connsiteY156" fmla="*/ 456811 h 6534881"/>
                <a:gd name="connsiteX157" fmla="*/ 2187389 w 3173506"/>
                <a:gd name="connsiteY157" fmla="*/ 385093 h 6534881"/>
                <a:gd name="connsiteX158" fmla="*/ 2187389 w 3173506"/>
                <a:gd name="connsiteY158" fmla="*/ 295446 h 6534881"/>
                <a:gd name="connsiteX159" fmla="*/ 2223247 w 3173506"/>
                <a:gd name="connsiteY159" fmla="*/ 223728 h 6534881"/>
                <a:gd name="connsiteX160" fmla="*/ 2205318 w 3173506"/>
                <a:gd name="connsiteY160" fmla="*/ 178905 h 6534881"/>
                <a:gd name="connsiteX161" fmla="*/ 2133600 w 3173506"/>
                <a:gd name="connsiteY161" fmla="*/ 196834 h 6534881"/>
                <a:gd name="connsiteX162" fmla="*/ 2133600 w 3173506"/>
                <a:gd name="connsiteY162" fmla="*/ 116152 h 6534881"/>
                <a:gd name="connsiteX163" fmla="*/ 1084730 w 3173506"/>
                <a:gd name="connsiteY163" fmla="*/ 98222 h 6534881"/>
                <a:gd name="connsiteX164" fmla="*/ 1066800 w 3173506"/>
                <a:gd name="connsiteY164" fmla="*/ 160975 h 6534881"/>
                <a:gd name="connsiteX165" fmla="*/ 878541 w 3173506"/>
                <a:gd name="connsiteY165" fmla="*/ 205799 h 6534881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797885 w 3173506"/>
                <a:gd name="connsiteY147" fmla="*/ 130048 h 6534881"/>
                <a:gd name="connsiteX148" fmla="*/ 2833968 w 3173506"/>
                <a:gd name="connsiteY148" fmla="*/ 74242 h 6534881"/>
                <a:gd name="connsiteX149" fmla="*/ 2801695 w 3173506"/>
                <a:gd name="connsiteY149" fmla="*/ 508 h 6534881"/>
                <a:gd name="connsiteX150" fmla="*/ 2714065 w 3173506"/>
                <a:gd name="connsiteY150" fmla="*/ 42417 h 6534881"/>
                <a:gd name="connsiteX151" fmla="*/ 2680447 w 3173506"/>
                <a:gd name="connsiteY151" fmla="*/ 107187 h 6534881"/>
                <a:gd name="connsiteX152" fmla="*/ 2626659 w 3173506"/>
                <a:gd name="connsiteY152" fmla="*/ 178905 h 6534881"/>
                <a:gd name="connsiteX153" fmla="*/ 2554941 w 3173506"/>
                <a:gd name="connsiteY153" fmla="*/ 241658 h 6534881"/>
                <a:gd name="connsiteX154" fmla="*/ 2402541 w 3173506"/>
                <a:gd name="connsiteY154" fmla="*/ 295446 h 6534881"/>
                <a:gd name="connsiteX155" fmla="*/ 2375647 w 3173506"/>
                <a:gd name="connsiteY155" fmla="*/ 385093 h 6534881"/>
                <a:gd name="connsiteX156" fmla="*/ 2268071 w 3173506"/>
                <a:gd name="connsiteY156" fmla="*/ 456811 h 6534881"/>
                <a:gd name="connsiteX157" fmla="*/ 2187389 w 3173506"/>
                <a:gd name="connsiteY157" fmla="*/ 385093 h 6534881"/>
                <a:gd name="connsiteX158" fmla="*/ 2187389 w 3173506"/>
                <a:gd name="connsiteY158" fmla="*/ 295446 h 6534881"/>
                <a:gd name="connsiteX159" fmla="*/ 2223247 w 3173506"/>
                <a:gd name="connsiteY159" fmla="*/ 223728 h 6534881"/>
                <a:gd name="connsiteX160" fmla="*/ 2205318 w 3173506"/>
                <a:gd name="connsiteY160" fmla="*/ 178905 h 6534881"/>
                <a:gd name="connsiteX161" fmla="*/ 2133600 w 3173506"/>
                <a:gd name="connsiteY161" fmla="*/ 196834 h 6534881"/>
                <a:gd name="connsiteX162" fmla="*/ 2133600 w 3173506"/>
                <a:gd name="connsiteY162" fmla="*/ 116152 h 6534881"/>
                <a:gd name="connsiteX163" fmla="*/ 1125295 w 3173506"/>
                <a:gd name="connsiteY163" fmla="*/ 42418 h 6534881"/>
                <a:gd name="connsiteX164" fmla="*/ 1084730 w 3173506"/>
                <a:gd name="connsiteY164" fmla="*/ 98222 h 6534881"/>
                <a:gd name="connsiteX165" fmla="*/ 1066800 w 3173506"/>
                <a:gd name="connsiteY165" fmla="*/ 160975 h 6534881"/>
                <a:gd name="connsiteX166" fmla="*/ 878541 w 3173506"/>
                <a:gd name="connsiteY166" fmla="*/ 205799 h 653488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33600 w 3173506"/>
                <a:gd name="connsiteY161" fmla="*/ 213214 h 6551261"/>
                <a:gd name="connsiteX162" fmla="*/ 2133600 w 3173506"/>
                <a:gd name="connsiteY162" fmla="*/ 13253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10740 w 3173506"/>
                <a:gd name="connsiteY161" fmla="*/ 213214 h 6551261"/>
                <a:gd name="connsiteX162" fmla="*/ 2133600 w 3173506"/>
                <a:gd name="connsiteY162" fmla="*/ 13253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10740 w 3173506"/>
                <a:gd name="connsiteY161" fmla="*/ 213214 h 6551261"/>
                <a:gd name="connsiteX162" fmla="*/ 2129790 w 3173506"/>
                <a:gd name="connsiteY162" fmla="*/ 10205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0957 h 6550039"/>
                <a:gd name="connsiteX1" fmla="*/ 887506 w 3173506"/>
                <a:gd name="connsiteY1" fmla="*/ 292674 h 6550039"/>
                <a:gd name="connsiteX2" fmla="*/ 905436 w 3173506"/>
                <a:gd name="connsiteY2" fmla="*/ 328533 h 6550039"/>
                <a:gd name="connsiteX3" fmla="*/ 869577 w 3173506"/>
                <a:gd name="connsiteY3" fmla="*/ 373357 h 6550039"/>
                <a:gd name="connsiteX4" fmla="*/ 824753 w 3173506"/>
                <a:gd name="connsiteY4" fmla="*/ 373357 h 6550039"/>
                <a:gd name="connsiteX5" fmla="*/ 797859 w 3173506"/>
                <a:gd name="connsiteY5" fmla="*/ 373357 h 6550039"/>
                <a:gd name="connsiteX6" fmla="*/ 753036 w 3173506"/>
                <a:gd name="connsiteY6" fmla="*/ 400251 h 6550039"/>
                <a:gd name="connsiteX7" fmla="*/ 753036 w 3173506"/>
                <a:gd name="connsiteY7" fmla="*/ 454039 h 6550039"/>
                <a:gd name="connsiteX8" fmla="*/ 726141 w 3173506"/>
                <a:gd name="connsiteY8" fmla="*/ 534721 h 6550039"/>
                <a:gd name="connsiteX9" fmla="*/ 654424 w 3173506"/>
                <a:gd name="connsiteY9" fmla="*/ 570580 h 6550039"/>
                <a:gd name="connsiteX10" fmla="*/ 600636 w 3173506"/>
                <a:gd name="connsiteY10" fmla="*/ 615404 h 6550039"/>
                <a:gd name="connsiteX11" fmla="*/ 510989 w 3173506"/>
                <a:gd name="connsiteY11" fmla="*/ 660227 h 6550039"/>
                <a:gd name="connsiteX12" fmla="*/ 519953 w 3173506"/>
                <a:gd name="connsiteY12" fmla="*/ 696086 h 6550039"/>
                <a:gd name="connsiteX13" fmla="*/ 699247 w 3173506"/>
                <a:gd name="connsiteY13" fmla="*/ 740910 h 6550039"/>
                <a:gd name="connsiteX14" fmla="*/ 663389 w 3173506"/>
                <a:gd name="connsiteY14" fmla="*/ 875380 h 6550039"/>
                <a:gd name="connsiteX15" fmla="*/ 636494 w 3173506"/>
                <a:gd name="connsiteY15" fmla="*/ 938133 h 6550039"/>
                <a:gd name="connsiteX16" fmla="*/ 609600 w 3173506"/>
                <a:gd name="connsiteY16" fmla="*/ 956063 h 6550039"/>
                <a:gd name="connsiteX17" fmla="*/ 618565 w 3173506"/>
                <a:gd name="connsiteY17" fmla="*/ 982957 h 6550039"/>
                <a:gd name="connsiteX18" fmla="*/ 636494 w 3173506"/>
                <a:gd name="connsiteY18" fmla="*/ 1045710 h 6550039"/>
                <a:gd name="connsiteX19" fmla="*/ 600636 w 3173506"/>
                <a:gd name="connsiteY19" fmla="*/ 1108463 h 6550039"/>
                <a:gd name="connsiteX20" fmla="*/ 591671 w 3173506"/>
                <a:gd name="connsiteY20" fmla="*/ 1296721 h 6550039"/>
                <a:gd name="connsiteX21" fmla="*/ 582706 w 3173506"/>
                <a:gd name="connsiteY21" fmla="*/ 1413263 h 6550039"/>
                <a:gd name="connsiteX22" fmla="*/ 627530 w 3173506"/>
                <a:gd name="connsiteY22" fmla="*/ 1449121 h 6550039"/>
                <a:gd name="connsiteX23" fmla="*/ 627530 w 3173506"/>
                <a:gd name="connsiteY23" fmla="*/ 1449121 h 6550039"/>
                <a:gd name="connsiteX24" fmla="*/ 663389 w 3173506"/>
                <a:gd name="connsiteY24" fmla="*/ 1592557 h 6550039"/>
                <a:gd name="connsiteX25" fmla="*/ 663389 w 3173506"/>
                <a:gd name="connsiteY25" fmla="*/ 1592557 h 6550039"/>
                <a:gd name="connsiteX26" fmla="*/ 636494 w 3173506"/>
                <a:gd name="connsiteY26" fmla="*/ 1709098 h 6550039"/>
                <a:gd name="connsiteX27" fmla="*/ 618565 w 3173506"/>
                <a:gd name="connsiteY27" fmla="*/ 1789780 h 6550039"/>
                <a:gd name="connsiteX28" fmla="*/ 663389 w 3173506"/>
                <a:gd name="connsiteY28" fmla="*/ 1861498 h 6550039"/>
                <a:gd name="connsiteX29" fmla="*/ 672353 w 3173506"/>
                <a:gd name="connsiteY29" fmla="*/ 1906321 h 6550039"/>
                <a:gd name="connsiteX30" fmla="*/ 681318 w 3173506"/>
                <a:gd name="connsiteY30" fmla="*/ 1942180 h 6550039"/>
                <a:gd name="connsiteX31" fmla="*/ 663389 w 3173506"/>
                <a:gd name="connsiteY31" fmla="*/ 2004933 h 6550039"/>
                <a:gd name="connsiteX32" fmla="*/ 636494 w 3173506"/>
                <a:gd name="connsiteY32" fmla="*/ 2040792 h 6550039"/>
                <a:gd name="connsiteX33" fmla="*/ 627530 w 3173506"/>
                <a:gd name="connsiteY33" fmla="*/ 2166298 h 6550039"/>
                <a:gd name="connsiteX34" fmla="*/ 573741 w 3173506"/>
                <a:gd name="connsiteY34" fmla="*/ 2166298 h 6550039"/>
                <a:gd name="connsiteX35" fmla="*/ 609600 w 3173506"/>
                <a:gd name="connsiteY35" fmla="*/ 2309733 h 6550039"/>
                <a:gd name="connsiteX36" fmla="*/ 609600 w 3173506"/>
                <a:gd name="connsiteY36" fmla="*/ 2363521 h 6550039"/>
                <a:gd name="connsiteX37" fmla="*/ 564777 w 3173506"/>
                <a:gd name="connsiteY37" fmla="*/ 2408345 h 6550039"/>
                <a:gd name="connsiteX38" fmla="*/ 582706 w 3173506"/>
                <a:gd name="connsiteY38" fmla="*/ 2453169 h 6550039"/>
                <a:gd name="connsiteX39" fmla="*/ 493059 w 3173506"/>
                <a:gd name="connsiteY39" fmla="*/ 2524886 h 6550039"/>
                <a:gd name="connsiteX40" fmla="*/ 439271 w 3173506"/>
                <a:gd name="connsiteY40" fmla="*/ 2578674 h 6550039"/>
                <a:gd name="connsiteX41" fmla="*/ 376518 w 3173506"/>
                <a:gd name="connsiteY41" fmla="*/ 2641427 h 6550039"/>
                <a:gd name="connsiteX42" fmla="*/ 259977 w 3173506"/>
                <a:gd name="connsiteY42" fmla="*/ 2659357 h 6550039"/>
                <a:gd name="connsiteX43" fmla="*/ 233083 w 3173506"/>
                <a:gd name="connsiteY43" fmla="*/ 2757969 h 6550039"/>
                <a:gd name="connsiteX44" fmla="*/ 233083 w 3173506"/>
                <a:gd name="connsiteY44" fmla="*/ 2811757 h 6550039"/>
                <a:gd name="connsiteX45" fmla="*/ 206189 w 3173506"/>
                <a:gd name="connsiteY45" fmla="*/ 2883474 h 6550039"/>
                <a:gd name="connsiteX46" fmla="*/ 98612 w 3173506"/>
                <a:gd name="connsiteY46" fmla="*/ 2883474 h 6550039"/>
                <a:gd name="connsiteX47" fmla="*/ 0 w 3173506"/>
                <a:gd name="connsiteY47" fmla="*/ 2982086 h 6550039"/>
                <a:gd name="connsiteX48" fmla="*/ 17930 w 3173506"/>
                <a:gd name="connsiteY48" fmla="*/ 3107592 h 6550039"/>
                <a:gd name="connsiteX49" fmla="*/ 8965 w 3173506"/>
                <a:gd name="connsiteY49" fmla="*/ 3197239 h 6550039"/>
                <a:gd name="connsiteX50" fmla="*/ 8965 w 3173506"/>
                <a:gd name="connsiteY50" fmla="*/ 3259992 h 6550039"/>
                <a:gd name="connsiteX51" fmla="*/ 53789 w 3173506"/>
                <a:gd name="connsiteY51" fmla="*/ 3295851 h 6550039"/>
                <a:gd name="connsiteX52" fmla="*/ 53789 w 3173506"/>
                <a:gd name="connsiteY52" fmla="*/ 3295851 h 6550039"/>
                <a:gd name="connsiteX53" fmla="*/ 44824 w 3173506"/>
                <a:gd name="connsiteY53" fmla="*/ 3349639 h 6550039"/>
                <a:gd name="connsiteX54" fmla="*/ 107577 w 3173506"/>
                <a:gd name="connsiteY54" fmla="*/ 3475145 h 6550039"/>
                <a:gd name="connsiteX55" fmla="*/ 161365 w 3173506"/>
                <a:gd name="connsiteY55" fmla="*/ 3582721 h 6550039"/>
                <a:gd name="connsiteX56" fmla="*/ 206189 w 3173506"/>
                <a:gd name="connsiteY56" fmla="*/ 3717192 h 6550039"/>
                <a:gd name="connsiteX57" fmla="*/ 215153 w 3173506"/>
                <a:gd name="connsiteY57" fmla="*/ 3797874 h 6550039"/>
                <a:gd name="connsiteX58" fmla="*/ 385483 w 3173506"/>
                <a:gd name="connsiteY58" fmla="*/ 3878557 h 6550039"/>
                <a:gd name="connsiteX59" fmla="*/ 466165 w 3173506"/>
                <a:gd name="connsiteY59" fmla="*/ 3905451 h 6550039"/>
                <a:gd name="connsiteX60" fmla="*/ 448236 w 3173506"/>
                <a:gd name="connsiteY60" fmla="*/ 3941310 h 6550039"/>
                <a:gd name="connsiteX61" fmla="*/ 609600 w 3173506"/>
                <a:gd name="connsiteY61" fmla="*/ 4120604 h 6550039"/>
                <a:gd name="connsiteX62" fmla="*/ 636494 w 3173506"/>
                <a:gd name="connsiteY62" fmla="*/ 4174392 h 6550039"/>
                <a:gd name="connsiteX63" fmla="*/ 654424 w 3173506"/>
                <a:gd name="connsiteY63" fmla="*/ 4380580 h 6550039"/>
                <a:gd name="connsiteX64" fmla="*/ 654424 w 3173506"/>
                <a:gd name="connsiteY64" fmla="*/ 4479192 h 6550039"/>
                <a:gd name="connsiteX65" fmla="*/ 1219200 w 3173506"/>
                <a:gd name="connsiteY65" fmla="*/ 4837780 h 6550039"/>
                <a:gd name="connsiteX66" fmla="*/ 1595718 w 3173506"/>
                <a:gd name="connsiteY66" fmla="*/ 6550039 h 6550039"/>
                <a:gd name="connsiteX67" fmla="*/ 1828800 w 3173506"/>
                <a:gd name="connsiteY67" fmla="*/ 6433498 h 6550039"/>
                <a:gd name="connsiteX68" fmla="*/ 1909483 w 3173506"/>
                <a:gd name="connsiteY68" fmla="*/ 6415569 h 6550039"/>
                <a:gd name="connsiteX69" fmla="*/ 2061883 w 3173506"/>
                <a:gd name="connsiteY69" fmla="*/ 6164557 h 6550039"/>
                <a:gd name="connsiteX70" fmla="*/ 2178424 w 3173506"/>
                <a:gd name="connsiteY70" fmla="*/ 5931474 h 6550039"/>
                <a:gd name="connsiteX71" fmla="*/ 2160494 w 3173506"/>
                <a:gd name="connsiteY71" fmla="*/ 5832863 h 6550039"/>
                <a:gd name="connsiteX72" fmla="*/ 2169459 w 3173506"/>
                <a:gd name="connsiteY72" fmla="*/ 5734251 h 6550039"/>
                <a:gd name="connsiteX73" fmla="*/ 2043953 w 3173506"/>
                <a:gd name="connsiteY73" fmla="*/ 5393592 h 6550039"/>
                <a:gd name="connsiteX74" fmla="*/ 2043953 w 3173506"/>
                <a:gd name="connsiteY74" fmla="*/ 5393592 h 6550039"/>
                <a:gd name="connsiteX75" fmla="*/ 2151530 w 3173506"/>
                <a:gd name="connsiteY75" fmla="*/ 5205333 h 6550039"/>
                <a:gd name="connsiteX76" fmla="*/ 2366683 w 3173506"/>
                <a:gd name="connsiteY76" fmla="*/ 5133616 h 6550039"/>
                <a:gd name="connsiteX77" fmla="*/ 2438400 w 3173506"/>
                <a:gd name="connsiteY77" fmla="*/ 5035004 h 6550039"/>
                <a:gd name="connsiteX78" fmla="*/ 2438400 w 3173506"/>
                <a:gd name="connsiteY78" fmla="*/ 4945357 h 6550039"/>
                <a:gd name="connsiteX79" fmla="*/ 2501153 w 3173506"/>
                <a:gd name="connsiteY79" fmla="*/ 4954321 h 6550039"/>
                <a:gd name="connsiteX80" fmla="*/ 2572871 w 3173506"/>
                <a:gd name="connsiteY80" fmla="*/ 4918463 h 6550039"/>
                <a:gd name="connsiteX81" fmla="*/ 2599765 w 3173506"/>
                <a:gd name="connsiteY81" fmla="*/ 4819851 h 6550039"/>
                <a:gd name="connsiteX82" fmla="*/ 2832847 w 3173506"/>
                <a:gd name="connsiteY82" fmla="*/ 4694345 h 6550039"/>
                <a:gd name="connsiteX83" fmla="*/ 3155577 w 3173506"/>
                <a:gd name="connsiteY83" fmla="*/ 4550910 h 6550039"/>
                <a:gd name="connsiteX84" fmla="*/ 3173506 w 3173506"/>
                <a:gd name="connsiteY84" fmla="*/ 4416439 h 6550039"/>
                <a:gd name="connsiteX85" fmla="*/ 3101789 w 3173506"/>
                <a:gd name="connsiteY85" fmla="*/ 4344721 h 6550039"/>
                <a:gd name="connsiteX86" fmla="*/ 3101789 w 3173506"/>
                <a:gd name="connsiteY86" fmla="*/ 4183357 h 6550039"/>
                <a:gd name="connsiteX87" fmla="*/ 3110753 w 3173506"/>
                <a:gd name="connsiteY87" fmla="*/ 4084745 h 6550039"/>
                <a:gd name="connsiteX88" fmla="*/ 3137647 w 3173506"/>
                <a:gd name="connsiteY88" fmla="*/ 3986133 h 6550039"/>
                <a:gd name="connsiteX89" fmla="*/ 3137647 w 3173506"/>
                <a:gd name="connsiteY89" fmla="*/ 3950274 h 6550039"/>
                <a:gd name="connsiteX90" fmla="*/ 3048000 w 3173506"/>
                <a:gd name="connsiteY90" fmla="*/ 3923380 h 6550039"/>
                <a:gd name="connsiteX91" fmla="*/ 2994212 w 3173506"/>
                <a:gd name="connsiteY91" fmla="*/ 3869592 h 6550039"/>
                <a:gd name="connsiteX92" fmla="*/ 2904565 w 3173506"/>
                <a:gd name="connsiteY92" fmla="*/ 3788910 h 6550039"/>
                <a:gd name="connsiteX93" fmla="*/ 2814918 w 3173506"/>
                <a:gd name="connsiteY93" fmla="*/ 3788910 h 6550039"/>
                <a:gd name="connsiteX94" fmla="*/ 2841812 w 3173506"/>
                <a:gd name="connsiteY94" fmla="*/ 3672369 h 6550039"/>
                <a:gd name="connsiteX95" fmla="*/ 2832847 w 3173506"/>
                <a:gd name="connsiteY95" fmla="*/ 3564792 h 6550039"/>
                <a:gd name="connsiteX96" fmla="*/ 2805953 w 3173506"/>
                <a:gd name="connsiteY96" fmla="*/ 3519969 h 6550039"/>
                <a:gd name="connsiteX97" fmla="*/ 2814918 w 3173506"/>
                <a:gd name="connsiteY97" fmla="*/ 3484110 h 6550039"/>
                <a:gd name="connsiteX98" fmla="*/ 2770094 w 3173506"/>
                <a:gd name="connsiteY98" fmla="*/ 3412392 h 6550039"/>
                <a:gd name="connsiteX99" fmla="*/ 2707341 w 3173506"/>
                <a:gd name="connsiteY99" fmla="*/ 3412392 h 6550039"/>
                <a:gd name="connsiteX100" fmla="*/ 2671483 w 3173506"/>
                <a:gd name="connsiteY100" fmla="*/ 3457216 h 6550039"/>
                <a:gd name="connsiteX101" fmla="*/ 2653553 w 3173506"/>
                <a:gd name="connsiteY101" fmla="*/ 3502039 h 6550039"/>
                <a:gd name="connsiteX102" fmla="*/ 2599765 w 3173506"/>
                <a:gd name="connsiteY102" fmla="*/ 3528933 h 6550039"/>
                <a:gd name="connsiteX103" fmla="*/ 2599765 w 3173506"/>
                <a:gd name="connsiteY103" fmla="*/ 3528933 h 6550039"/>
                <a:gd name="connsiteX104" fmla="*/ 2492189 w 3173506"/>
                <a:gd name="connsiteY104" fmla="*/ 3484110 h 6550039"/>
                <a:gd name="connsiteX105" fmla="*/ 2528047 w 3173506"/>
                <a:gd name="connsiteY105" fmla="*/ 3430321 h 6550039"/>
                <a:gd name="connsiteX106" fmla="*/ 2537012 w 3173506"/>
                <a:gd name="connsiteY106" fmla="*/ 3367569 h 6550039"/>
                <a:gd name="connsiteX107" fmla="*/ 2519083 w 3173506"/>
                <a:gd name="connsiteY107" fmla="*/ 3331710 h 6550039"/>
                <a:gd name="connsiteX108" fmla="*/ 2438400 w 3173506"/>
                <a:gd name="connsiteY108" fmla="*/ 3358604 h 6550039"/>
                <a:gd name="connsiteX109" fmla="*/ 2402541 w 3173506"/>
                <a:gd name="connsiteY109" fmla="*/ 3358604 h 6550039"/>
                <a:gd name="connsiteX110" fmla="*/ 2402541 w 3173506"/>
                <a:gd name="connsiteY110" fmla="*/ 3358604 h 6550039"/>
                <a:gd name="connsiteX111" fmla="*/ 2187389 w 3173506"/>
                <a:gd name="connsiteY111" fmla="*/ 3313780 h 6550039"/>
                <a:gd name="connsiteX112" fmla="*/ 1963271 w 3173506"/>
                <a:gd name="connsiteY112" fmla="*/ 3044839 h 6550039"/>
                <a:gd name="connsiteX113" fmla="*/ 2008094 w 3173506"/>
                <a:gd name="connsiteY113" fmla="*/ 2901404 h 6550039"/>
                <a:gd name="connsiteX114" fmla="*/ 2017059 w 3173506"/>
                <a:gd name="connsiteY114" fmla="*/ 2847616 h 6550039"/>
                <a:gd name="connsiteX115" fmla="*/ 2026024 w 3173506"/>
                <a:gd name="connsiteY115" fmla="*/ 2784863 h 6550039"/>
                <a:gd name="connsiteX116" fmla="*/ 2277036 w 3173506"/>
                <a:gd name="connsiteY116" fmla="*/ 2632463 h 6550039"/>
                <a:gd name="connsiteX117" fmla="*/ 2438400 w 3173506"/>
                <a:gd name="connsiteY117" fmla="*/ 2515921 h 6550039"/>
                <a:gd name="connsiteX118" fmla="*/ 2590800 w 3173506"/>
                <a:gd name="connsiteY118" fmla="*/ 2354557 h 6550039"/>
                <a:gd name="connsiteX119" fmla="*/ 2653553 w 3173506"/>
                <a:gd name="connsiteY119" fmla="*/ 2220086 h 6550039"/>
                <a:gd name="connsiteX120" fmla="*/ 2689412 w 3173506"/>
                <a:gd name="connsiteY120" fmla="*/ 2130439 h 6550039"/>
                <a:gd name="connsiteX121" fmla="*/ 2734236 w 3173506"/>
                <a:gd name="connsiteY121" fmla="*/ 2085616 h 6550039"/>
                <a:gd name="connsiteX122" fmla="*/ 2832847 w 3173506"/>
                <a:gd name="connsiteY122" fmla="*/ 1906321 h 6550039"/>
                <a:gd name="connsiteX123" fmla="*/ 2796989 w 3173506"/>
                <a:gd name="connsiteY123" fmla="*/ 1816674 h 6550039"/>
                <a:gd name="connsiteX124" fmla="*/ 2779059 w 3173506"/>
                <a:gd name="connsiteY124" fmla="*/ 1753921 h 6550039"/>
                <a:gd name="connsiteX125" fmla="*/ 2779059 w 3173506"/>
                <a:gd name="connsiteY125" fmla="*/ 1619451 h 6550039"/>
                <a:gd name="connsiteX126" fmla="*/ 2770094 w 3173506"/>
                <a:gd name="connsiteY126" fmla="*/ 1529804 h 6550039"/>
                <a:gd name="connsiteX127" fmla="*/ 2698377 w 3173506"/>
                <a:gd name="connsiteY127" fmla="*/ 1484980 h 6550039"/>
                <a:gd name="connsiteX128" fmla="*/ 2626659 w 3173506"/>
                <a:gd name="connsiteY128" fmla="*/ 1440157 h 6550039"/>
                <a:gd name="connsiteX129" fmla="*/ 2581836 w 3173506"/>
                <a:gd name="connsiteY129" fmla="*/ 1404298 h 6550039"/>
                <a:gd name="connsiteX130" fmla="*/ 2590800 w 3173506"/>
                <a:gd name="connsiteY130" fmla="*/ 1359474 h 6550039"/>
                <a:gd name="connsiteX131" fmla="*/ 2510118 w 3173506"/>
                <a:gd name="connsiteY131" fmla="*/ 1359474 h 6550039"/>
                <a:gd name="connsiteX132" fmla="*/ 2474259 w 3173506"/>
                <a:gd name="connsiteY132" fmla="*/ 1314651 h 6550039"/>
                <a:gd name="connsiteX133" fmla="*/ 2411506 w 3173506"/>
                <a:gd name="connsiteY133" fmla="*/ 1216039 h 6550039"/>
                <a:gd name="connsiteX134" fmla="*/ 2339789 w 3173506"/>
                <a:gd name="connsiteY134" fmla="*/ 1189145 h 6550039"/>
                <a:gd name="connsiteX135" fmla="*/ 2303930 w 3173506"/>
                <a:gd name="connsiteY135" fmla="*/ 1099498 h 6550039"/>
                <a:gd name="connsiteX136" fmla="*/ 2330824 w 3173506"/>
                <a:gd name="connsiteY136" fmla="*/ 1009851 h 6550039"/>
                <a:gd name="connsiteX137" fmla="*/ 2321859 w 3173506"/>
                <a:gd name="connsiteY137" fmla="*/ 875380 h 6550039"/>
                <a:gd name="connsiteX138" fmla="*/ 2393577 w 3173506"/>
                <a:gd name="connsiteY138" fmla="*/ 803663 h 6550039"/>
                <a:gd name="connsiteX139" fmla="*/ 2492189 w 3173506"/>
                <a:gd name="connsiteY139" fmla="*/ 731945 h 6550039"/>
                <a:gd name="connsiteX140" fmla="*/ 2545977 w 3173506"/>
                <a:gd name="connsiteY140" fmla="*/ 705051 h 6550039"/>
                <a:gd name="connsiteX141" fmla="*/ 2599765 w 3173506"/>
                <a:gd name="connsiteY141" fmla="*/ 705051 h 6550039"/>
                <a:gd name="connsiteX142" fmla="*/ 2626659 w 3173506"/>
                <a:gd name="connsiteY142" fmla="*/ 606439 h 6550039"/>
                <a:gd name="connsiteX143" fmla="*/ 2707341 w 3173506"/>
                <a:gd name="connsiteY143" fmla="*/ 480933 h 6550039"/>
                <a:gd name="connsiteX144" fmla="*/ 2770094 w 3173506"/>
                <a:gd name="connsiteY144" fmla="*/ 355427 h 6550039"/>
                <a:gd name="connsiteX145" fmla="*/ 2823883 w 3173506"/>
                <a:gd name="connsiteY145" fmla="*/ 310604 h 6550039"/>
                <a:gd name="connsiteX146" fmla="*/ 2832847 w 3173506"/>
                <a:gd name="connsiteY146" fmla="*/ 220957 h 6550039"/>
                <a:gd name="connsiteX147" fmla="*/ 2797885 w 3173506"/>
                <a:gd name="connsiteY147" fmla="*/ 145206 h 6550039"/>
                <a:gd name="connsiteX148" fmla="*/ 2833968 w 3173506"/>
                <a:gd name="connsiteY148" fmla="*/ 89400 h 6550039"/>
                <a:gd name="connsiteX149" fmla="*/ 2801695 w 3173506"/>
                <a:gd name="connsiteY149" fmla="*/ 15666 h 6550039"/>
                <a:gd name="connsiteX150" fmla="*/ 2714065 w 3173506"/>
                <a:gd name="connsiteY150" fmla="*/ 57575 h 6550039"/>
                <a:gd name="connsiteX151" fmla="*/ 2680447 w 3173506"/>
                <a:gd name="connsiteY151" fmla="*/ 122345 h 6550039"/>
                <a:gd name="connsiteX152" fmla="*/ 2626659 w 3173506"/>
                <a:gd name="connsiteY152" fmla="*/ 194063 h 6550039"/>
                <a:gd name="connsiteX153" fmla="*/ 2554941 w 3173506"/>
                <a:gd name="connsiteY153" fmla="*/ 256816 h 6550039"/>
                <a:gd name="connsiteX154" fmla="*/ 2402541 w 3173506"/>
                <a:gd name="connsiteY154" fmla="*/ 310604 h 6550039"/>
                <a:gd name="connsiteX155" fmla="*/ 2375647 w 3173506"/>
                <a:gd name="connsiteY155" fmla="*/ 400251 h 6550039"/>
                <a:gd name="connsiteX156" fmla="*/ 2268071 w 3173506"/>
                <a:gd name="connsiteY156" fmla="*/ 471969 h 6550039"/>
                <a:gd name="connsiteX157" fmla="*/ 2187389 w 3173506"/>
                <a:gd name="connsiteY157" fmla="*/ 400251 h 6550039"/>
                <a:gd name="connsiteX158" fmla="*/ 2187389 w 3173506"/>
                <a:gd name="connsiteY158" fmla="*/ 310604 h 6550039"/>
                <a:gd name="connsiteX159" fmla="*/ 2223247 w 3173506"/>
                <a:gd name="connsiteY159" fmla="*/ 238886 h 6550039"/>
                <a:gd name="connsiteX160" fmla="*/ 2205318 w 3173506"/>
                <a:gd name="connsiteY160" fmla="*/ 194063 h 6550039"/>
                <a:gd name="connsiteX161" fmla="*/ 2110740 w 3173506"/>
                <a:gd name="connsiteY161" fmla="*/ 211992 h 6550039"/>
                <a:gd name="connsiteX162" fmla="*/ 2129790 w 3173506"/>
                <a:gd name="connsiteY162" fmla="*/ 100830 h 6550039"/>
                <a:gd name="connsiteX163" fmla="*/ 2146375 w 3173506"/>
                <a:gd name="connsiteY163" fmla="*/ 53766 h 6550039"/>
                <a:gd name="connsiteX164" fmla="*/ 1190065 w 3173506"/>
                <a:gd name="connsiteY164" fmla="*/ 426 h 6550039"/>
                <a:gd name="connsiteX165" fmla="*/ 1125295 w 3173506"/>
                <a:gd name="connsiteY165" fmla="*/ 57576 h 6550039"/>
                <a:gd name="connsiteX166" fmla="*/ 1084730 w 3173506"/>
                <a:gd name="connsiteY166" fmla="*/ 113380 h 6550039"/>
                <a:gd name="connsiteX167" fmla="*/ 1066800 w 3173506"/>
                <a:gd name="connsiteY167" fmla="*/ 176133 h 6550039"/>
                <a:gd name="connsiteX168" fmla="*/ 878541 w 3173506"/>
                <a:gd name="connsiteY168" fmla="*/ 220957 h 6550039"/>
                <a:gd name="connsiteX0" fmla="*/ 878541 w 3173506"/>
                <a:gd name="connsiteY0" fmla="*/ 259763 h 6588845"/>
                <a:gd name="connsiteX1" fmla="*/ 887506 w 3173506"/>
                <a:gd name="connsiteY1" fmla="*/ 331480 h 6588845"/>
                <a:gd name="connsiteX2" fmla="*/ 905436 w 3173506"/>
                <a:gd name="connsiteY2" fmla="*/ 367339 h 6588845"/>
                <a:gd name="connsiteX3" fmla="*/ 869577 w 3173506"/>
                <a:gd name="connsiteY3" fmla="*/ 412163 h 6588845"/>
                <a:gd name="connsiteX4" fmla="*/ 824753 w 3173506"/>
                <a:gd name="connsiteY4" fmla="*/ 412163 h 6588845"/>
                <a:gd name="connsiteX5" fmla="*/ 797859 w 3173506"/>
                <a:gd name="connsiteY5" fmla="*/ 412163 h 6588845"/>
                <a:gd name="connsiteX6" fmla="*/ 753036 w 3173506"/>
                <a:gd name="connsiteY6" fmla="*/ 439057 h 6588845"/>
                <a:gd name="connsiteX7" fmla="*/ 753036 w 3173506"/>
                <a:gd name="connsiteY7" fmla="*/ 492845 h 6588845"/>
                <a:gd name="connsiteX8" fmla="*/ 726141 w 3173506"/>
                <a:gd name="connsiteY8" fmla="*/ 573527 h 6588845"/>
                <a:gd name="connsiteX9" fmla="*/ 654424 w 3173506"/>
                <a:gd name="connsiteY9" fmla="*/ 609386 h 6588845"/>
                <a:gd name="connsiteX10" fmla="*/ 600636 w 3173506"/>
                <a:gd name="connsiteY10" fmla="*/ 654210 h 6588845"/>
                <a:gd name="connsiteX11" fmla="*/ 510989 w 3173506"/>
                <a:gd name="connsiteY11" fmla="*/ 699033 h 6588845"/>
                <a:gd name="connsiteX12" fmla="*/ 519953 w 3173506"/>
                <a:gd name="connsiteY12" fmla="*/ 734892 h 6588845"/>
                <a:gd name="connsiteX13" fmla="*/ 699247 w 3173506"/>
                <a:gd name="connsiteY13" fmla="*/ 779716 h 6588845"/>
                <a:gd name="connsiteX14" fmla="*/ 663389 w 3173506"/>
                <a:gd name="connsiteY14" fmla="*/ 914186 h 6588845"/>
                <a:gd name="connsiteX15" fmla="*/ 636494 w 3173506"/>
                <a:gd name="connsiteY15" fmla="*/ 976939 h 6588845"/>
                <a:gd name="connsiteX16" fmla="*/ 609600 w 3173506"/>
                <a:gd name="connsiteY16" fmla="*/ 994869 h 6588845"/>
                <a:gd name="connsiteX17" fmla="*/ 618565 w 3173506"/>
                <a:gd name="connsiteY17" fmla="*/ 1021763 h 6588845"/>
                <a:gd name="connsiteX18" fmla="*/ 636494 w 3173506"/>
                <a:gd name="connsiteY18" fmla="*/ 1084516 h 6588845"/>
                <a:gd name="connsiteX19" fmla="*/ 600636 w 3173506"/>
                <a:gd name="connsiteY19" fmla="*/ 1147269 h 6588845"/>
                <a:gd name="connsiteX20" fmla="*/ 591671 w 3173506"/>
                <a:gd name="connsiteY20" fmla="*/ 1335527 h 6588845"/>
                <a:gd name="connsiteX21" fmla="*/ 582706 w 3173506"/>
                <a:gd name="connsiteY21" fmla="*/ 1452069 h 6588845"/>
                <a:gd name="connsiteX22" fmla="*/ 627530 w 3173506"/>
                <a:gd name="connsiteY22" fmla="*/ 1487927 h 6588845"/>
                <a:gd name="connsiteX23" fmla="*/ 627530 w 3173506"/>
                <a:gd name="connsiteY23" fmla="*/ 1487927 h 6588845"/>
                <a:gd name="connsiteX24" fmla="*/ 663389 w 3173506"/>
                <a:gd name="connsiteY24" fmla="*/ 1631363 h 6588845"/>
                <a:gd name="connsiteX25" fmla="*/ 663389 w 3173506"/>
                <a:gd name="connsiteY25" fmla="*/ 1631363 h 6588845"/>
                <a:gd name="connsiteX26" fmla="*/ 636494 w 3173506"/>
                <a:gd name="connsiteY26" fmla="*/ 1747904 h 6588845"/>
                <a:gd name="connsiteX27" fmla="*/ 618565 w 3173506"/>
                <a:gd name="connsiteY27" fmla="*/ 1828586 h 6588845"/>
                <a:gd name="connsiteX28" fmla="*/ 663389 w 3173506"/>
                <a:gd name="connsiteY28" fmla="*/ 1900304 h 6588845"/>
                <a:gd name="connsiteX29" fmla="*/ 672353 w 3173506"/>
                <a:gd name="connsiteY29" fmla="*/ 1945127 h 6588845"/>
                <a:gd name="connsiteX30" fmla="*/ 681318 w 3173506"/>
                <a:gd name="connsiteY30" fmla="*/ 1980986 h 6588845"/>
                <a:gd name="connsiteX31" fmla="*/ 663389 w 3173506"/>
                <a:gd name="connsiteY31" fmla="*/ 2043739 h 6588845"/>
                <a:gd name="connsiteX32" fmla="*/ 636494 w 3173506"/>
                <a:gd name="connsiteY32" fmla="*/ 2079598 h 6588845"/>
                <a:gd name="connsiteX33" fmla="*/ 627530 w 3173506"/>
                <a:gd name="connsiteY33" fmla="*/ 2205104 h 6588845"/>
                <a:gd name="connsiteX34" fmla="*/ 573741 w 3173506"/>
                <a:gd name="connsiteY34" fmla="*/ 2205104 h 6588845"/>
                <a:gd name="connsiteX35" fmla="*/ 609600 w 3173506"/>
                <a:gd name="connsiteY35" fmla="*/ 2348539 h 6588845"/>
                <a:gd name="connsiteX36" fmla="*/ 609600 w 3173506"/>
                <a:gd name="connsiteY36" fmla="*/ 2402327 h 6588845"/>
                <a:gd name="connsiteX37" fmla="*/ 564777 w 3173506"/>
                <a:gd name="connsiteY37" fmla="*/ 2447151 h 6588845"/>
                <a:gd name="connsiteX38" fmla="*/ 582706 w 3173506"/>
                <a:gd name="connsiteY38" fmla="*/ 2491975 h 6588845"/>
                <a:gd name="connsiteX39" fmla="*/ 493059 w 3173506"/>
                <a:gd name="connsiteY39" fmla="*/ 2563692 h 6588845"/>
                <a:gd name="connsiteX40" fmla="*/ 439271 w 3173506"/>
                <a:gd name="connsiteY40" fmla="*/ 2617480 h 6588845"/>
                <a:gd name="connsiteX41" fmla="*/ 376518 w 3173506"/>
                <a:gd name="connsiteY41" fmla="*/ 2680233 h 6588845"/>
                <a:gd name="connsiteX42" fmla="*/ 259977 w 3173506"/>
                <a:gd name="connsiteY42" fmla="*/ 2698163 h 6588845"/>
                <a:gd name="connsiteX43" fmla="*/ 233083 w 3173506"/>
                <a:gd name="connsiteY43" fmla="*/ 2796775 h 6588845"/>
                <a:gd name="connsiteX44" fmla="*/ 233083 w 3173506"/>
                <a:gd name="connsiteY44" fmla="*/ 2850563 h 6588845"/>
                <a:gd name="connsiteX45" fmla="*/ 206189 w 3173506"/>
                <a:gd name="connsiteY45" fmla="*/ 2922280 h 6588845"/>
                <a:gd name="connsiteX46" fmla="*/ 98612 w 3173506"/>
                <a:gd name="connsiteY46" fmla="*/ 2922280 h 6588845"/>
                <a:gd name="connsiteX47" fmla="*/ 0 w 3173506"/>
                <a:gd name="connsiteY47" fmla="*/ 3020892 h 6588845"/>
                <a:gd name="connsiteX48" fmla="*/ 17930 w 3173506"/>
                <a:gd name="connsiteY48" fmla="*/ 3146398 h 6588845"/>
                <a:gd name="connsiteX49" fmla="*/ 8965 w 3173506"/>
                <a:gd name="connsiteY49" fmla="*/ 3236045 h 6588845"/>
                <a:gd name="connsiteX50" fmla="*/ 8965 w 3173506"/>
                <a:gd name="connsiteY50" fmla="*/ 3298798 h 6588845"/>
                <a:gd name="connsiteX51" fmla="*/ 53789 w 3173506"/>
                <a:gd name="connsiteY51" fmla="*/ 3334657 h 6588845"/>
                <a:gd name="connsiteX52" fmla="*/ 53789 w 3173506"/>
                <a:gd name="connsiteY52" fmla="*/ 3334657 h 6588845"/>
                <a:gd name="connsiteX53" fmla="*/ 44824 w 3173506"/>
                <a:gd name="connsiteY53" fmla="*/ 3388445 h 6588845"/>
                <a:gd name="connsiteX54" fmla="*/ 107577 w 3173506"/>
                <a:gd name="connsiteY54" fmla="*/ 3513951 h 6588845"/>
                <a:gd name="connsiteX55" fmla="*/ 161365 w 3173506"/>
                <a:gd name="connsiteY55" fmla="*/ 3621527 h 6588845"/>
                <a:gd name="connsiteX56" fmla="*/ 206189 w 3173506"/>
                <a:gd name="connsiteY56" fmla="*/ 3755998 h 6588845"/>
                <a:gd name="connsiteX57" fmla="*/ 215153 w 3173506"/>
                <a:gd name="connsiteY57" fmla="*/ 3836680 h 6588845"/>
                <a:gd name="connsiteX58" fmla="*/ 385483 w 3173506"/>
                <a:gd name="connsiteY58" fmla="*/ 3917363 h 6588845"/>
                <a:gd name="connsiteX59" fmla="*/ 466165 w 3173506"/>
                <a:gd name="connsiteY59" fmla="*/ 3944257 h 6588845"/>
                <a:gd name="connsiteX60" fmla="*/ 448236 w 3173506"/>
                <a:gd name="connsiteY60" fmla="*/ 3980116 h 6588845"/>
                <a:gd name="connsiteX61" fmla="*/ 609600 w 3173506"/>
                <a:gd name="connsiteY61" fmla="*/ 4159410 h 6588845"/>
                <a:gd name="connsiteX62" fmla="*/ 636494 w 3173506"/>
                <a:gd name="connsiteY62" fmla="*/ 4213198 h 6588845"/>
                <a:gd name="connsiteX63" fmla="*/ 654424 w 3173506"/>
                <a:gd name="connsiteY63" fmla="*/ 4419386 h 6588845"/>
                <a:gd name="connsiteX64" fmla="*/ 654424 w 3173506"/>
                <a:gd name="connsiteY64" fmla="*/ 4517998 h 6588845"/>
                <a:gd name="connsiteX65" fmla="*/ 1219200 w 3173506"/>
                <a:gd name="connsiteY65" fmla="*/ 4876586 h 6588845"/>
                <a:gd name="connsiteX66" fmla="*/ 1595718 w 3173506"/>
                <a:gd name="connsiteY66" fmla="*/ 6588845 h 6588845"/>
                <a:gd name="connsiteX67" fmla="*/ 1828800 w 3173506"/>
                <a:gd name="connsiteY67" fmla="*/ 6472304 h 6588845"/>
                <a:gd name="connsiteX68" fmla="*/ 1909483 w 3173506"/>
                <a:gd name="connsiteY68" fmla="*/ 6454375 h 6588845"/>
                <a:gd name="connsiteX69" fmla="*/ 2061883 w 3173506"/>
                <a:gd name="connsiteY69" fmla="*/ 6203363 h 6588845"/>
                <a:gd name="connsiteX70" fmla="*/ 2178424 w 3173506"/>
                <a:gd name="connsiteY70" fmla="*/ 5970280 h 6588845"/>
                <a:gd name="connsiteX71" fmla="*/ 2160494 w 3173506"/>
                <a:gd name="connsiteY71" fmla="*/ 5871669 h 6588845"/>
                <a:gd name="connsiteX72" fmla="*/ 2169459 w 3173506"/>
                <a:gd name="connsiteY72" fmla="*/ 5773057 h 6588845"/>
                <a:gd name="connsiteX73" fmla="*/ 2043953 w 3173506"/>
                <a:gd name="connsiteY73" fmla="*/ 5432398 h 6588845"/>
                <a:gd name="connsiteX74" fmla="*/ 2043953 w 3173506"/>
                <a:gd name="connsiteY74" fmla="*/ 5432398 h 6588845"/>
                <a:gd name="connsiteX75" fmla="*/ 2151530 w 3173506"/>
                <a:gd name="connsiteY75" fmla="*/ 5244139 h 6588845"/>
                <a:gd name="connsiteX76" fmla="*/ 2366683 w 3173506"/>
                <a:gd name="connsiteY76" fmla="*/ 5172422 h 6588845"/>
                <a:gd name="connsiteX77" fmla="*/ 2438400 w 3173506"/>
                <a:gd name="connsiteY77" fmla="*/ 5073810 h 6588845"/>
                <a:gd name="connsiteX78" fmla="*/ 2438400 w 3173506"/>
                <a:gd name="connsiteY78" fmla="*/ 4984163 h 6588845"/>
                <a:gd name="connsiteX79" fmla="*/ 2501153 w 3173506"/>
                <a:gd name="connsiteY79" fmla="*/ 4993127 h 6588845"/>
                <a:gd name="connsiteX80" fmla="*/ 2572871 w 3173506"/>
                <a:gd name="connsiteY80" fmla="*/ 4957269 h 6588845"/>
                <a:gd name="connsiteX81" fmla="*/ 2599765 w 3173506"/>
                <a:gd name="connsiteY81" fmla="*/ 4858657 h 6588845"/>
                <a:gd name="connsiteX82" fmla="*/ 2832847 w 3173506"/>
                <a:gd name="connsiteY82" fmla="*/ 4733151 h 6588845"/>
                <a:gd name="connsiteX83" fmla="*/ 3155577 w 3173506"/>
                <a:gd name="connsiteY83" fmla="*/ 4589716 h 6588845"/>
                <a:gd name="connsiteX84" fmla="*/ 3173506 w 3173506"/>
                <a:gd name="connsiteY84" fmla="*/ 4455245 h 6588845"/>
                <a:gd name="connsiteX85" fmla="*/ 3101789 w 3173506"/>
                <a:gd name="connsiteY85" fmla="*/ 4383527 h 6588845"/>
                <a:gd name="connsiteX86" fmla="*/ 3101789 w 3173506"/>
                <a:gd name="connsiteY86" fmla="*/ 4222163 h 6588845"/>
                <a:gd name="connsiteX87" fmla="*/ 3110753 w 3173506"/>
                <a:gd name="connsiteY87" fmla="*/ 4123551 h 6588845"/>
                <a:gd name="connsiteX88" fmla="*/ 3137647 w 3173506"/>
                <a:gd name="connsiteY88" fmla="*/ 4024939 h 6588845"/>
                <a:gd name="connsiteX89" fmla="*/ 3137647 w 3173506"/>
                <a:gd name="connsiteY89" fmla="*/ 3989080 h 6588845"/>
                <a:gd name="connsiteX90" fmla="*/ 3048000 w 3173506"/>
                <a:gd name="connsiteY90" fmla="*/ 3962186 h 6588845"/>
                <a:gd name="connsiteX91" fmla="*/ 2994212 w 3173506"/>
                <a:gd name="connsiteY91" fmla="*/ 3908398 h 6588845"/>
                <a:gd name="connsiteX92" fmla="*/ 2904565 w 3173506"/>
                <a:gd name="connsiteY92" fmla="*/ 3827716 h 6588845"/>
                <a:gd name="connsiteX93" fmla="*/ 2814918 w 3173506"/>
                <a:gd name="connsiteY93" fmla="*/ 3827716 h 6588845"/>
                <a:gd name="connsiteX94" fmla="*/ 2841812 w 3173506"/>
                <a:gd name="connsiteY94" fmla="*/ 3711175 h 6588845"/>
                <a:gd name="connsiteX95" fmla="*/ 2832847 w 3173506"/>
                <a:gd name="connsiteY95" fmla="*/ 3603598 h 6588845"/>
                <a:gd name="connsiteX96" fmla="*/ 2805953 w 3173506"/>
                <a:gd name="connsiteY96" fmla="*/ 3558775 h 6588845"/>
                <a:gd name="connsiteX97" fmla="*/ 2814918 w 3173506"/>
                <a:gd name="connsiteY97" fmla="*/ 3522916 h 6588845"/>
                <a:gd name="connsiteX98" fmla="*/ 2770094 w 3173506"/>
                <a:gd name="connsiteY98" fmla="*/ 3451198 h 6588845"/>
                <a:gd name="connsiteX99" fmla="*/ 2707341 w 3173506"/>
                <a:gd name="connsiteY99" fmla="*/ 3451198 h 6588845"/>
                <a:gd name="connsiteX100" fmla="*/ 2671483 w 3173506"/>
                <a:gd name="connsiteY100" fmla="*/ 3496022 h 6588845"/>
                <a:gd name="connsiteX101" fmla="*/ 2653553 w 3173506"/>
                <a:gd name="connsiteY101" fmla="*/ 3540845 h 6588845"/>
                <a:gd name="connsiteX102" fmla="*/ 2599765 w 3173506"/>
                <a:gd name="connsiteY102" fmla="*/ 3567739 h 6588845"/>
                <a:gd name="connsiteX103" fmla="*/ 2599765 w 3173506"/>
                <a:gd name="connsiteY103" fmla="*/ 3567739 h 6588845"/>
                <a:gd name="connsiteX104" fmla="*/ 2492189 w 3173506"/>
                <a:gd name="connsiteY104" fmla="*/ 3522916 h 6588845"/>
                <a:gd name="connsiteX105" fmla="*/ 2528047 w 3173506"/>
                <a:gd name="connsiteY105" fmla="*/ 3469127 h 6588845"/>
                <a:gd name="connsiteX106" fmla="*/ 2537012 w 3173506"/>
                <a:gd name="connsiteY106" fmla="*/ 3406375 h 6588845"/>
                <a:gd name="connsiteX107" fmla="*/ 2519083 w 3173506"/>
                <a:gd name="connsiteY107" fmla="*/ 3370516 h 6588845"/>
                <a:gd name="connsiteX108" fmla="*/ 2438400 w 3173506"/>
                <a:gd name="connsiteY108" fmla="*/ 3397410 h 6588845"/>
                <a:gd name="connsiteX109" fmla="*/ 2402541 w 3173506"/>
                <a:gd name="connsiteY109" fmla="*/ 3397410 h 6588845"/>
                <a:gd name="connsiteX110" fmla="*/ 2402541 w 3173506"/>
                <a:gd name="connsiteY110" fmla="*/ 3397410 h 6588845"/>
                <a:gd name="connsiteX111" fmla="*/ 2187389 w 3173506"/>
                <a:gd name="connsiteY111" fmla="*/ 3352586 h 6588845"/>
                <a:gd name="connsiteX112" fmla="*/ 1963271 w 3173506"/>
                <a:gd name="connsiteY112" fmla="*/ 3083645 h 6588845"/>
                <a:gd name="connsiteX113" fmla="*/ 2008094 w 3173506"/>
                <a:gd name="connsiteY113" fmla="*/ 2940210 h 6588845"/>
                <a:gd name="connsiteX114" fmla="*/ 2017059 w 3173506"/>
                <a:gd name="connsiteY114" fmla="*/ 2886422 h 6588845"/>
                <a:gd name="connsiteX115" fmla="*/ 2026024 w 3173506"/>
                <a:gd name="connsiteY115" fmla="*/ 2823669 h 6588845"/>
                <a:gd name="connsiteX116" fmla="*/ 2277036 w 3173506"/>
                <a:gd name="connsiteY116" fmla="*/ 2671269 h 6588845"/>
                <a:gd name="connsiteX117" fmla="*/ 2438400 w 3173506"/>
                <a:gd name="connsiteY117" fmla="*/ 2554727 h 6588845"/>
                <a:gd name="connsiteX118" fmla="*/ 2590800 w 3173506"/>
                <a:gd name="connsiteY118" fmla="*/ 2393363 h 6588845"/>
                <a:gd name="connsiteX119" fmla="*/ 2653553 w 3173506"/>
                <a:gd name="connsiteY119" fmla="*/ 2258892 h 6588845"/>
                <a:gd name="connsiteX120" fmla="*/ 2689412 w 3173506"/>
                <a:gd name="connsiteY120" fmla="*/ 2169245 h 6588845"/>
                <a:gd name="connsiteX121" fmla="*/ 2734236 w 3173506"/>
                <a:gd name="connsiteY121" fmla="*/ 2124422 h 6588845"/>
                <a:gd name="connsiteX122" fmla="*/ 2832847 w 3173506"/>
                <a:gd name="connsiteY122" fmla="*/ 1945127 h 6588845"/>
                <a:gd name="connsiteX123" fmla="*/ 2796989 w 3173506"/>
                <a:gd name="connsiteY123" fmla="*/ 1855480 h 6588845"/>
                <a:gd name="connsiteX124" fmla="*/ 2779059 w 3173506"/>
                <a:gd name="connsiteY124" fmla="*/ 1792727 h 6588845"/>
                <a:gd name="connsiteX125" fmla="*/ 2779059 w 3173506"/>
                <a:gd name="connsiteY125" fmla="*/ 1658257 h 6588845"/>
                <a:gd name="connsiteX126" fmla="*/ 2770094 w 3173506"/>
                <a:gd name="connsiteY126" fmla="*/ 1568610 h 6588845"/>
                <a:gd name="connsiteX127" fmla="*/ 2698377 w 3173506"/>
                <a:gd name="connsiteY127" fmla="*/ 1523786 h 6588845"/>
                <a:gd name="connsiteX128" fmla="*/ 2626659 w 3173506"/>
                <a:gd name="connsiteY128" fmla="*/ 1478963 h 6588845"/>
                <a:gd name="connsiteX129" fmla="*/ 2581836 w 3173506"/>
                <a:gd name="connsiteY129" fmla="*/ 1443104 h 6588845"/>
                <a:gd name="connsiteX130" fmla="*/ 2590800 w 3173506"/>
                <a:gd name="connsiteY130" fmla="*/ 1398280 h 6588845"/>
                <a:gd name="connsiteX131" fmla="*/ 2510118 w 3173506"/>
                <a:gd name="connsiteY131" fmla="*/ 1398280 h 6588845"/>
                <a:gd name="connsiteX132" fmla="*/ 2474259 w 3173506"/>
                <a:gd name="connsiteY132" fmla="*/ 1353457 h 6588845"/>
                <a:gd name="connsiteX133" fmla="*/ 2411506 w 3173506"/>
                <a:gd name="connsiteY133" fmla="*/ 1254845 h 6588845"/>
                <a:gd name="connsiteX134" fmla="*/ 2339789 w 3173506"/>
                <a:gd name="connsiteY134" fmla="*/ 1227951 h 6588845"/>
                <a:gd name="connsiteX135" fmla="*/ 2303930 w 3173506"/>
                <a:gd name="connsiteY135" fmla="*/ 1138304 h 6588845"/>
                <a:gd name="connsiteX136" fmla="*/ 2330824 w 3173506"/>
                <a:gd name="connsiteY136" fmla="*/ 1048657 h 6588845"/>
                <a:gd name="connsiteX137" fmla="*/ 2321859 w 3173506"/>
                <a:gd name="connsiteY137" fmla="*/ 914186 h 6588845"/>
                <a:gd name="connsiteX138" fmla="*/ 2393577 w 3173506"/>
                <a:gd name="connsiteY138" fmla="*/ 842469 h 6588845"/>
                <a:gd name="connsiteX139" fmla="*/ 2492189 w 3173506"/>
                <a:gd name="connsiteY139" fmla="*/ 770751 h 6588845"/>
                <a:gd name="connsiteX140" fmla="*/ 2545977 w 3173506"/>
                <a:gd name="connsiteY140" fmla="*/ 743857 h 6588845"/>
                <a:gd name="connsiteX141" fmla="*/ 2599765 w 3173506"/>
                <a:gd name="connsiteY141" fmla="*/ 743857 h 6588845"/>
                <a:gd name="connsiteX142" fmla="*/ 2626659 w 3173506"/>
                <a:gd name="connsiteY142" fmla="*/ 645245 h 6588845"/>
                <a:gd name="connsiteX143" fmla="*/ 2707341 w 3173506"/>
                <a:gd name="connsiteY143" fmla="*/ 519739 h 6588845"/>
                <a:gd name="connsiteX144" fmla="*/ 2770094 w 3173506"/>
                <a:gd name="connsiteY144" fmla="*/ 394233 h 6588845"/>
                <a:gd name="connsiteX145" fmla="*/ 2823883 w 3173506"/>
                <a:gd name="connsiteY145" fmla="*/ 349410 h 6588845"/>
                <a:gd name="connsiteX146" fmla="*/ 2832847 w 3173506"/>
                <a:gd name="connsiteY146" fmla="*/ 259763 h 6588845"/>
                <a:gd name="connsiteX147" fmla="*/ 2797885 w 3173506"/>
                <a:gd name="connsiteY147" fmla="*/ 184012 h 6588845"/>
                <a:gd name="connsiteX148" fmla="*/ 2833968 w 3173506"/>
                <a:gd name="connsiteY148" fmla="*/ 128206 h 6588845"/>
                <a:gd name="connsiteX149" fmla="*/ 2801695 w 3173506"/>
                <a:gd name="connsiteY149" fmla="*/ 54472 h 6588845"/>
                <a:gd name="connsiteX150" fmla="*/ 2714065 w 3173506"/>
                <a:gd name="connsiteY150" fmla="*/ 96381 h 6588845"/>
                <a:gd name="connsiteX151" fmla="*/ 2680447 w 3173506"/>
                <a:gd name="connsiteY151" fmla="*/ 161151 h 6588845"/>
                <a:gd name="connsiteX152" fmla="*/ 2626659 w 3173506"/>
                <a:gd name="connsiteY152" fmla="*/ 232869 h 6588845"/>
                <a:gd name="connsiteX153" fmla="*/ 2554941 w 3173506"/>
                <a:gd name="connsiteY153" fmla="*/ 295622 h 6588845"/>
                <a:gd name="connsiteX154" fmla="*/ 2402541 w 3173506"/>
                <a:gd name="connsiteY154" fmla="*/ 349410 h 6588845"/>
                <a:gd name="connsiteX155" fmla="*/ 2375647 w 3173506"/>
                <a:gd name="connsiteY155" fmla="*/ 439057 h 6588845"/>
                <a:gd name="connsiteX156" fmla="*/ 2268071 w 3173506"/>
                <a:gd name="connsiteY156" fmla="*/ 510775 h 6588845"/>
                <a:gd name="connsiteX157" fmla="*/ 2187389 w 3173506"/>
                <a:gd name="connsiteY157" fmla="*/ 439057 h 6588845"/>
                <a:gd name="connsiteX158" fmla="*/ 2187389 w 3173506"/>
                <a:gd name="connsiteY158" fmla="*/ 349410 h 6588845"/>
                <a:gd name="connsiteX159" fmla="*/ 2223247 w 3173506"/>
                <a:gd name="connsiteY159" fmla="*/ 277692 h 6588845"/>
                <a:gd name="connsiteX160" fmla="*/ 2205318 w 3173506"/>
                <a:gd name="connsiteY160" fmla="*/ 232869 h 6588845"/>
                <a:gd name="connsiteX161" fmla="*/ 2110740 w 3173506"/>
                <a:gd name="connsiteY161" fmla="*/ 250798 h 6588845"/>
                <a:gd name="connsiteX162" fmla="*/ 2129790 w 3173506"/>
                <a:gd name="connsiteY162" fmla="*/ 139636 h 6588845"/>
                <a:gd name="connsiteX163" fmla="*/ 2146375 w 3173506"/>
                <a:gd name="connsiteY163" fmla="*/ 92572 h 6588845"/>
                <a:gd name="connsiteX164" fmla="*/ 2188285 w 3173506"/>
                <a:gd name="connsiteY164" fmla="*/ 1132 h 6588845"/>
                <a:gd name="connsiteX165" fmla="*/ 1190065 w 3173506"/>
                <a:gd name="connsiteY165" fmla="*/ 39232 h 6588845"/>
                <a:gd name="connsiteX166" fmla="*/ 1125295 w 3173506"/>
                <a:gd name="connsiteY166" fmla="*/ 96382 h 6588845"/>
                <a:gd name="connsiteX167" fmla="*/ 1084730 w 3173506"/>
                <a:gd name="connsiteY167" fmla="*/ 152186 h 6588845"/>
                <a:gd name="connsiteX168" fmla="*/ 1066800 w 3173506"/>
                <a:gd name="connsiteY168" fmla="*/ 214939 h 6588845"/>
                <a:gd name="connsiteX169" fmla="*/ 878541 w 3173506"/>
                <a:gd name="connsiteY169" fmla="*/ 259763 h 6588845"/>
                <a:gd name="connsiteX0" fmla="*/ 878541 w 3173506"/>
                <a:gd name="connsiteY0" fmla="*/ 259763 h 6588845"/>
                <a:gd name="connsiteX1" fmla="*/ 887506 w 3173506"/>
                <a:gd name="connsiteY1" fmla="*/ 331480 h 6588845"/>
                <a:gd name="connsiteX2" fmla="*/ 905436 w 3173506"/>
                <a:gd name="connsiteY2" fmla="*/ 367339 h 6588845"/>
                <a:gd name="connsiteX3" fmla="*/ 869577 w 3173506"/>
                <a:gd name="connsiteY3" fmla="*/ 412163 h 6588845"/>
                <a:gd name="connsiteX4" fmla="*/ 824753 w 3173506"/>
                <a:gd name="connsiteY4" fmla="*/ 412163 h 6588845"/>
                <a:gd name="connsiteX5" fmla="*/ 797859 w 3173506"/>
                <a:gd name="connsiteY5" fmla="*/ 412163 h 6588845"/>
                <a:gd name="connsiteX6" fmla="*/ 753036 w 3173506"/>
                <a:gd name="connsiteY6" fmla="*/ 439057 h 6588845"/>
                <a:gd name="connsiteX7" fmla="*/ 753036 w 3173506"/>
                <a:gd name="connsiteY7" fmla="*/ 492845 h 6588845"/>
                <a:gd name="connsiteX8" fmla="*/ 726141 w 3173506"/>
                <a:gd name="connsiteY8" fmla="*/ 573527 h 6588845"/>
                <a:gd name="connsiteX9" fmla="*/ 654424 w 3173506"/>
                <a:gd name="connsiteY9" fmla="*/ 609386 h 6588845"/>
                <a:gd name="connsiteX10" fmla="*/ 600636 w 3173506"/>
                <a:gd name="connsiteY10" fmla="*/ 654210 h 6588845"/>
                <a:gd name="connsiteX11" fmla="*/ 510989 w 3173506"/>
                <a:gd name="connsiteY11" fmla="*/ 699033 h 6588845"/>
                <a:gd name="connsiteX12" fmla="*/ 519953 w 3173506"/>
                <a:gd name="connsiteY12" fmla="*/ 734892 h 6588845"/>
                <a:gd name="connsiteX13" fmla="*/ 699247 w 3173506"/>
                <a:gd name="connsiteY13" fmla="*/ 779716 h 6588845"/>
                <a:gd name="connsiteX14" fmla="*/ 663389 w 3173506"/>
                <a:gd name="connsiteY14" fmla="*/ 914186 h 6588845"/>
                <a:gd name="connsiteX15" fmla="*/ 636494 w 3173506"/>
                <a:gd name="connsiteY15" fmla="*/ 976939 h 6588845"/>
                <a:gd name="connsiteX16" fmla="*/ 609600 w 3173506"/>
                <a:gd name="connsiteY16" fmla="*/ 994869 h 6588845"/>
                <a:gd name="connsiteX17" fmla="*/ 618565 w 3173506"/>
                <a:gd name="connsiteY17" fmla="*/ 1021763 h 6588845"/>
                <a:gd name="connsiteX18" fmla="*/ 636494 w 3173506"/>
                <a:gd name="connsiteY18" fmla="*/ 1084516 h 6588845"/>
                <a:gd name="connsiteX19" fmla="*/ 600636 w 3173506"/>
                <a:gd name="connsiteY19" fmla="*/ 1147269 h 6588845"/>
                <a:gd name="connsiteX20" fmla="*/ 591671 w 3173506"/>
                <a:gd name="connsiteY20" fmla="*/ 1335527 h 6588845"/>
                <a:gd name="connsiteX21" fmla="*/ 582706 w 3173506"/>
                <a:gd name="connsiteY21" fmla="*/ 1452069 h 6588845"/>
                <a:gd name="connsiteX22" fmla="*/ 627530 w 3173506"/>
                <a:gd name="connsiteY22" fmla="*/ 1487927 h 6588845"/>
                <a:gd name="connsiteX23" fmla="*/ 627530 w 3173506"/>
                <a:gd name="connsiteY23" fmla="*/ 1487927 h 6588845"/>
                <a:gd name="connsiteX24" fmla="*/ 663389 w 3173506"/>
                <a:gd name="connsiteY24" fmla="*/ 1631363 h 6588845"/>
                <a:gd name="connsiteX25" fmla="*/ 663389 w 3173506"/>
                <a:gd name="connsiteY25" fmla="*/ 1631363 h 6588845"/>
                <a:gd name="connsiteX26" fmla="*/ 636494 w 3173506"/>
                <a:gd name="connsiteY26" fmla="*/ 1747904 h 6588845"/>
                <a:gd name="connsiteX27" fmla="*/ 618565 w 3173506"/>
                <a:gd name="connsiteY27" fmla="*/ 1828586 h 6588845"/>
                <a:gd name="connsiteX28" fmla="*/ 663389 w 3173506"/>
                <a:gd name="connsiteY28" fmla="*/ 1900304 h 6588845"/>
                <a:gd name="connsiteX29" fmla="*/ 672353 w 3173506"/>
                <a:gd name="connsiteY29" fmla="*/ 1945127 h 6588845"/>
                <a:gd name="connsiteX30" fmla="*/ 681318 w 3173506"/>
                <a:gd name="connsiteY30" fmla="*/ 1980986 h 6588845"/>
                <a:gd name="connsiteX31" fmla="*/ 663389 w 3173506"/>
                <a:gd name="connsiteY31" fmla="*/ 2043739 h 6588845"/>
                <a:gd name="connsiteX32" fmla="*/ 636494 w 3173506"/>
                <a:gd name="connsiteY32" fmla="*/ 2079598 h 6588845"/>
                <a:gd name="connsiteX33" fmla="*/ 627530 w 3173506"/>
                <a:gd name="connsiteY33" fmla="*/ 2205104 h 6588845"/>
                <a:gd name="connsiteX34" fmla="*/ 573741 w 3173506"/>
                <a:gd name="connsiteY34" fmla="*/ 2205104 h 6588845"/>
                <a:gd name="connsiteX35" fmla="*/ 609600 w 3173506"/>
                <a:gd name="connsiteY35" fmla="*/ 2348539 h 6588845"/>
                <a:gd name="connsiteX36" fmla="*/ 609600 w 3173506"/>
                <a:gd name="connsiteY36" fmla="*/ 2402327 h 6588845"/>
                <a:gd name="connsiteX37" fmla="*/ 564777 w 3173506"/>
                <a:gd name="connsiteY37" fmla="*/ 2447151 h 6588845"/>
                <a:gd name="connsiteX38" fmla="*/ 582706 w 3173506"/>
                <a:gd name="connsiteY38" fmla="*/ 2491975 h 6588845"/>
                <a:gd name="connsiteX39" fmla="*/ 493059 w 3173506"/>
                <a:gd name="connsiteY39" fmla="*/ 2563692 h 6588845"/>
                <a:gd name="connsiteX40" fmla="*/ 439271 w 3173506"/>
                <a:gd name="connsiteY40" fmla="*/ 2617480 h 6588845"/>
                <a:gd name="connsiteX41" fmla="*/ 376518 w 3173506"/>
                <a:gd name="connsiteY41" fmla="*/ 2680233 h 6588845"/>
                <a:gd name="connsiteX42" fmla="*/ 259977 w 3173506"/>
                <a:gd name="connsiteY42" fmla="*/ 2698163 h 6588845"/>
                <a:gd name="connsiteX43" fmla="*/ 233083 w 3173506"/>
                <a:gd name="connsiteY43" fmla="*/ 2796775 h 6588845"/>
                <a:gd name="connsiteX44" fmla="*/ 233083 w 3173506"/>
                <a:gd name="connsiteY44" fmla="*/ 2850563 h 6588845"/>
                <a:gd name="connsiteX45" fmla="*/ 206189 w 3173506"/>
                <a:gd name="connsiteY45" fmla="*/ 2922280 h 6588845"/>
                <a:gd name="connsiteX46" fmla="*/ 98612 w 3173506"/>
                <a:gd name="connsiteY46" fmla="*/ 2922280 h 6588845"/>
                <a:gd name="connsiteX47" fmla="*/ 0 w 3173506"/>
                <a:gd name="connsiteY47" fmla="*/ 3020892 h 6588845"/>
                <a:gd name="connsiteX48" fmla="*/ 17930 w 3173506"/>
                <a:gd name="connsiteY48" fmla="*/ 3146398 h 6588845"/>
                <a:gd name="connsiteX49" fmla="*/ 8965 w 3173506"/>
                <a:gd name="connsiteY49" fmla="*/ 3236045 h 6588845"/>
                <a:gd name="connsiteX50" fmla="*/ 8965 w 3173506"/>
                <a:gd name="connsiteY50" fmla="*/ 3298798 h 6588845"/>
                <a:gd name="connsiteX51" fmla="*/ 53789 w 3173506"/>
                <a:gd name="connsiteY51" fmla="*/ 3334657 h 6588845"/>
                <a:gd name="connsiteX52" fmla="*/ 53789 w 3173506"/>
                <a:gd name="connsiteY52" fmla="*/ 3334657 h 6588845"/>
                <a:gd name="connsiteX53" fmla="*/ 44824 w 3173506"/>
                <a:gd name="connsiteY53" fmla="*/ 3388445 h 6588845"/>
                <a:gd name="connsiteX54" fmla="*/ 107577 w 3173506"/>
                <a:gd name="connsiteY54" fmla="*/ 3513951 h 6588845"/>
                <a:gd name="connsiteX55" fmla="*/ 161365 w 3173506"/>
                <a:gd name="connsiteY55" fmla="*/ 3621527 h 6588845"/>
                <a:gd name="connsiteX56" fmla="*/ 206189 w 3173506"/>
                <a:gd name="connsiteY56" fmla="*/ 3755998 h 6588845"/>
                <a:gd name="connsiteX57" fmla="*/ 215153 w 3173506"/>
                <a:gd name="connsiteY57" fmla="*/ 3836680 h 6588845"/>
                <a:gd name="connsiteX58" fmla="*/ 385483 w 3173506"/>
                <a:gd name="connsiteY58" fmla="*/ 3917363 h 6588845"/>
                <a:gd name="connsiteX59" fmla="*/ 466165 w 3173506"/>
                <a:gd name="connsiteY59" fmla="*/ 3944257 h 6588845"/>
                <a:gd name="connsiteX60" fmla="*/ 448236 w 3173506"/>
                <a:gd name="connsiteY60" fmla="*/ 3980116 h 6588845"/>
                <a:gd name="connsiteX61" fmla="*/ 609600 w 3173506"/>
                <a:gd name="connsiteY61" fmla="*/ 4159410 h 6588845"/>
                <a:gd name="connsiteX62" fmla="*/ 636494 w 3173506"/>
                <a:gd name="connsiteY62" fmla="*/ 4213198 h 6588845"/>
                <a:gd name="connsiteX63" fmla="*/ 654424 w 3173506"/>
                <a:gd name="connsiteY63" fmla="*/ 4419386 h 6588845"/>
                <a:gd name="connsiteX64" fmla="*/ 654424 w 3173506"/>
                <a:gd name="connsiteY64" fmla="*/ 4517998 h 6588845"/>
                <a:gd name="connsiteX65" fmla="*/ 1219200 w 3173506"/>
                <a:gd name="connsiteY65" fmla="*/ 4876586 h 6588845"/>
                <a:gd name="connsiteX66" fmla="*/ 1595718 w 3173506"/>
                <a:gd name="connsiteY66" fmla="*/ 6588845 h 6588845"/>
                <a:gd name="connsiteX67" fmla="*/ 1828800 w 3173506"/>
                <a:gd name="connsiteY67" fmla="*/ 6472304 h 6588845"/>
                <a:gd name="connsiteX68" fmla="*/ 1909483 w 3173506"/>
                <a:gd name="connsiteY68" fmla="*/ 6454375 h 6588845"/>
                <a:gd name="connsiteX69" fmla="*/ 2061883 w 3173506"/>
                <a:gd name="connsiteY69" fmla="*/ 6203363 h 6588845"/>
                <a:gd name="connsiteX70" fmla="*/ 2178424 w 3173506"/>
                <a:gd name="connsiteY70" fmla="*/ 5970280 h 6588845"/>
                <a:gd name="connsiteX71" fmla="*/ 2160494 w 3173506"/>
                <a:gd name="connsiteY71" fmla="*/ 5871669 h 6588845"/>
                <a:gd name="connsiteX72" fmla="*/ 2169459 w 3173506"/>
                <a:gd name="connsiteY72" fmla="*/ 5773057 h 6588845"/>
                <a:gd name="connsiteX73" fmla="*/ 2043953 w 3173506"/>
                <a:gd name="connsiteY73" fmla="*/ 5432398 h 6588845"/>
                <a:gd name="connsiteX74" fmla="*/ 2043953 w 3173506"/>
                <a:gd name="connsiteY74" fmla="*/ 5432398 h 6588845"/>
                <a:gd name="connsiteX75" fmla="*/ 2151530 w 3173506"/>
                <a:gd name="connsiteY75" fmla="*/ 5244139 h 6588845"/>
                <a:gd name="connsiteX76" fmla="*/ 2366683 w 3173506"/>
                <a:gd name="connsiteY76" fmla="*/ 5172422 h 6588845"/>
                <a:gd name="connsiteX77" fmla="*/ 2438400 w 3173506"/>
                <a:gd name="connsiteY77" fmla="*/ 5073810 h 6588845"/>
                <a:gd name="connsiteX78" fmla="*/ 2438400 w 3173506"/>
                <a:gd name="connsiteY78" fmla="*/ 4984163 h 6588845"/>
                <a:gd name="connsiteX79" fmla="*/ 2501153 w 3173506"/>
                <a:gd name="connsiteY79" fmla="*/ 4993127 h 6588845"/>
                <a:gd name="connsiteX80" fmla="*/ 2572871 w 3173506"/>
                <a:gd name="connsiteY80" fmla="*/ 4957269 h 6588845"/>
                <a:gd name="connsiteX81" fmla="*/ 2599765 w 3173506"/>
                <a:gd name="connsiteY81" fmla="*/ 4858657 h 6588845"/>
                <a:gd name="connsiteX82" fmla="*/ 2832847 w 3173506"/>
                <a:gd name="connsiteY82" fmla="*/ 4733151 h 6588845"/>
                <a:gd name="connsiteX83" fmla="*/ 3155577 w 3173506"/>
                <a:gd name="connsiteY83" fmla="*/ 4589716 h 6588845"/>
                <a:gd name="connsiteX84" fmla="*/ 3173506 w 3173506"/>
                <a:gd name="connsiteY84" fmla="*/ 4455245 h 6588845"/>
                <a:gd name="connsiteX85" fmla="*/ 3101789 w 3173506"/>
                <a:gd name="connsiteY85" fmla="*/ 4383527 h 6588845"/>
                <a:gd name="connsiteX86" fmla="*/ 3101789 w 3173506"/>
                <a:gd name="connsiteY86" fmla="*/ 4222163 h 6588845"/>
                <a:gd name="connsiteX87" fmla="*/ 3110753 w 3173506"/>
                <a:gd name="connsiteY87" fmla="*/ 4123551 h 6588845"/>
                <a:gd name="connsiteX88" fmla="*/ 3137647 w 3173506"/>
                <a:gd name="connsiteY88" fmla="*/ 4024939 h 6588845"/>
                <a:gd name="connsiteX89" fmla="*/ 3137647 w 3173506"/>
                <a:gd name="connsiteY89" fmla="*/ 3989080 h 6588845"/>
                <a:gd name="connsiteX90" fmla="*/ 3048000 w 3173506"/>
                <a:gd name="connsiteY90" fmla="*/ 3962186 h 6588845"/>
                <a:gd name="connsiteX91" fmla="*/ 2994212 w 3173506"/>
                <a:gd name="connsiteY91" fmla="*/ 3908398 h 6588845"/>
                <a:gd name="connsiteX92" fmla="*/ 2904565 w 3173506"/>
                <a:gd name="connsiteY92" fmla="*/ 3827716 h 6588845"/>
                <a:gd name="connsiteX93" fmla="*/ 2814918 w 3173506"/>
                <a:gd name="connsiteY93" fmla="*/ 3827716 h 6588845"/>
                <a:gd name="connsiteX94" fmla="*/ 2841812 w 3173506"/>
                <a:gd name="connsiteY94" fmla="*/ 3711175 h 6588845"/>
                <a:gd name="connsiteX95" fmla="*/ 2832847 w 3173506"/>
                <a:gd name="connsiteY95" fmla="*/ 3603598 h 6588845"/>
                <a:gd name="connsiteX96" fmla="*/ 2805953 w 3173506"/>
                <a:gd name="connsiteY96" fmla="*/ 3558775 h 6588845"/>
                <a:gd name="connsiteX97" fmla="*/ 2814918 w 3173506"/>
                <a:gd name="connsiteY97" fmla="*/ 3522916 h 6588845"/>
                <a:gd name="connsiteX98" fmla="*/ 2770094 w 3173506"/>
                <a:gd name="connsiteY98" fmla="*/ 3451198 h 6588845"/>
                <a:gd name="connsiteX99" fmla="*/ 2707341 w 3173506"/>
                <a:gd name="connsiteY99" fmla="*/ 3451198 h 6588845"/>
                <a:gd name="connsiteX100" fmla="*/ 2671483 w 3173506"/>
                <a:gd name="connsiteY100" fmla="*/ 3496022 h 6588845"/>
                <a:gd name="connsiteX101" fmla="*/ 2653553 w 3173506"/>
                <a:gd name="connsiteY101" fmla="*/ 3540845 h 6588845"/>
                <a:gd name="connsiteX102" fmla="*/ 2599765 w 3173506"/>
                <a:gd name="connsiteY102" fmla="*/ 3567739 h 6588845"/>
                <a:gd name="connsiteX103" fmla="*/ 2599765 w 3173506"/>
                <a:gd name="connsiteY103" fmla="*/ 3567739 h 6588845"/>
                <a:gd name="connsiteX104" fmla="*/ 2492189 w 3173506"/>
                <a:gd name="connsiteY104" fmla="*/ 3522916 h 6588845"/>
                <a:gd name="connsiteX105" fmla="*/ 2528047 w 3173506"/>
                <a:gd name="connsiteY105" fmla="*/ 3469127 h 6588845"/>
                <a:gd name="connsiteX106" fmla="*/ 2537012 w 3173506"/>
                <a:gd name="connsiteY106" fmla="*/ 3406375 h 6588845"/>
                <a:gd name="connsiteX107" fmla="*/ 2519083 w 3173506"/>
                <a:gd name="connsiteY107" fmla="*/ 3370516 h 6588845"/>
                <a:gd name="connsiteX108" fmla="*/ 2438400 w 3173506"/>
                <a:gd name="connsiteY108" fmla="*/ 3397410 h 6588845"/>
                <a:gd name="connsiteX109" fmla="*/ 2402541 w 3173506"/>
                <a:gd name="connsiteY109" fmla="*/ 3397410 h 6588845"/>
                <a:gd name="connsiteX110" fmla="*/ 2402541 w 3173506"/>
                <a:gd name="connsiteY110" fmla="*/ 3397410 h 6588845"/>
                <a:gd name="connsiteX111" fmla="*/ 2187389 w 3173506"/>
                <a:gd name="connsiteY111" fmla="*/ 3352586 h 6588845"/>
                <a:gd name="connsiteX112" fmla="*/ 1963271 w 3173506"/>
                <a:gd name="connsiteY112" fmla="*/ 3083645 h 6588845"/>
                <a:gd name="connsiteX113" fmla="*/ 2008094 w 3173506"/>
                <a:gd name="connsiteY113" fmla="*/ 2940210 h 6588845"/>
                <a:gd name="connsiteX114" fmla="*/ 2017059 w 3173506"/>
                <a:gd name="connsiteY114" fmla="*/ 2886422 h 6588845"/>
                <a:gd name="connsiteX115" fmla="*/ 2026024 w 3173506"/>
                <a:gd name="connsiteY115" fmla="*/ 2823669 h 6588845"/>
                <a:gd name="connsiteX116" fmla="*/ 2277036 w 3173506"/>
                <a:gd name="connsiteY116" fmla="*/ 2671269 h 6588845"/>
                <a:gd name="connsiteX117" fmla="*/ 2438400 w 3173506"/>
                <a:gd name="connsiteY117" fmla="*/ 2554727 h 6588845"/>
                <a:gd name="connsiteX118" fmla="*/ 2590800 w 3173506"/>
                <a:gd name="connsiteY118" fmla="*/ 2393363 h 6588845"/>
                <a:gd name="connsiteX119" fmla="*/ 2653553 w 3173506"/>
                <a:gd name="connsiteY119" fmla="*/ 2258892 h 6588845"/>
                <a:gd name="connsiteX120" fmla="*/ 2689412 w 3173506"/>
                <a:gd name="connsiteY120" fmla="*/ 2169245 h 6588845"/>
                <a:gd name="connsiteX121" fmla="*/ 2734236 w 3173506"/>
                <a:gd name="connsiteY121" fmla="*/ 2124422 h 6588845"/>
                <a:gd name="connsiteX122" fmla="*/ 2832847 w 3173506"/>
                <a:gd name="connsiteY122" fmla="*/ 1945127 h 6588845"/>
                <a:gd name="connsiteX123" fmla="*/ 2796989 w 3173506"/>
                <a:gd name="connsiteY123" fmla="*/ 1855480 h 6588845"/>
                <a:gd name="connsiteX124" fmla="*/ 2779059 w 3173506"/>
                <a:gd name="connsiteY124" fmla="*/ 1792727 h 6588845"/>
                <a:gd name="connsiteX125" fmla="*/ 2779059 w 3173506"/>
                <a:gd name="connsiteY125" fmla="*/ 1658257 h 6588845"/>
                <a:gd name="connsiteX126" fmla="*/ 2770094 w 3173506"/>
                <a:gd name="connsiteY126" fmla="*/ 1568610 h 6588845"/>
                <a:gd name="connsiteX127" fmla="*/ 2698377 w 3173506"/>
                <a:gd name="connsiteY127" fmla="*/ 1523786 h 6588845"/>
                <a:gd name="connsiteX128" fmla="*/ 2626659 w 3173506"/>
                <a:gd name="connsiteY128" fmla="*/ 1478963 h 6588845"/>
                <a:gd name="connsiteX129" fmla="*/ 2581836 w 3173506"/>
                <a:gd name="connsiteY129" fmla="*/ 1443104 h 6588845"/>
                <a:gd name="connsiteX130" fmla="*/ 2590800 w 3173506"/>
                <a:gd name="connsiteY130" fmla="*/ 1398280 h 6588845"/>
                <a:gd name="connsiteX131" fmla="*/ 2510118 w 3173506"/>
                <a:gd name="connsiteY131" fmla="*/ 1398280 h 6588845"/>
                <a:gd name="connsiteX132" fmla="*/ 2474259 w 3173506"/>
                <a:gd name="connsiteY132" fmla="*/ 1353457 h 6588845"/>
                <a:gd name="connsiteX133" fmla="*/ 2411506 w 3173506"/>
                <a:gd name="connsiteY133" fmla="*/ 1254845 h 6588845"/>
                <a:gd name="connsiteX134" fmla="*/ 2339789 w 3173506"/>
                <a:gd name="connsiteY134" fmla="*/ 1227951 h 6588845"/>
                <a:gd name="connsiteX135" fmla="*/ 2303930 w 3173506"/>
                <a:gd name="connsiteY135" fmla="*/ 1138304 h 6588845"/>
                <a:gd name="connsiteX136" fmla="*/ 2330824 w 3173506"/>
                <a:gd name="connsiteY136" fmla="*/ 1048657 h 6588845"/>
                <a:gd name="connsiteX137" fmla="*/ 2321859 w 3173506"/>
                <a:gd name="connsiteY137" fmla="*/ 914186 h 6588845"/>
                <a:gd name="connsiteX138" fmla="*/ 2393577 w 3173506"/>
                <a:gd name="connsiteY138" fmla="*/ 842469 h 6588845"/>
                <a:gd name="connsiteX139" fmla="*/ 2492189 w 3173506"/>
                <a:gd name="connsiteY139" fmla="*/ 770751 h 6588845"/>
                <a:gd name="connsiteX140" fmla="*/ 2545977 w 3173506"/>
                <a:gd name="connsiteY140" fmla="*/ 743857 h 6588845"/>
                <a:gd name="connsiteX141" fmla="*/ 2599765 w 3173506"/>
                <a:gd name="connsiteY141" fmla="*/ 743857 h 6588845"/>
                <a:gd name="connsiteX142" fmla="*/ 2626659 w 3173506"/>
                <a:gd name="connsiteY142" fmla="*/ 645245 h 6588845"/>
                <a:gd name="connsiteX143" fmla="*/ 2707341 w 3173506"/>
                <a:gd name="connsiteY143" fmla="*/ 519739 h 6588845"/>
                <a:gd name="connsiteX144" fmla="*/ 2770094 w 3173506"/>
                <a:gd name="connsiteY144" fmla="*/ 394233 h 6588845"/>
                <a:gd name="connsiteX145" fmla="*/ 2823883 w 3173506"/>
                <a:gd name="connsiteY145" fmla="*/ 349410 h 6588845"/>
                <a:gd name="connsiteX146" fmla="*/ 2832847 w 3173506"/>
                <a:gd name="connsiteY146" fmla="*/ 259763 h 6588845"/>
                <a:gd name="connsiteX147" fmla="*/ 2797885 w 3173506"/>
                <a:gd name="connsiteY147" fmla="*/ 184012 h 6588845"/>
                <a:gd name="connsiteX148" fmla="*/ 2833968 w 3173506"/>
                <a:gd name="connsiteY148" fmla="*/ 128206 h 6588845"/>
                <a:gd name="connsiteX149" fmla="*/ 2801695 w 3173506"/>
                <a:gd name="connsiteY149" fmla="*/ 54472 h 6588845"/>
                <a:gd name="connsiteX150" fmla="*/ 2714065 w 3173506"/>
                <a:gd name="connsiteY150" fmla="*/ 96381 h 6588845"/>
                <a:gd name="connsiteX151" fmla="*/ 2680447 w 3173506"/>
                <a:gd name="connsiteY151" fmla="*/ 161151 h 6588845"/>
                <a:gd name="connsiteX152" fmla="*/ 2626659 w 3173506"/>
                <a:gd name="connsiteY152" fmla="*/ 232869 h 6588845"/>
                <a:gd name="connsiteX153" fmla="*/ 2554941 w 3173506"/>
                <a:gd name="connsiteY153" fmla="*/ 295622 h 6588845"/>
                <a:gd name="connsiteX154" fmla="*/ 2402541 w 3173506"/>
                <a:gd name="connsiteY154" fmla="*/ 349410 h 6588845"/>
                <a:gd name="connsiteX155" fmla="*/ 2375647 w 3173506"/>
                <a:gd name="connsiteY155" fmla="*/ 439057 h 6588845"/>
                <a:gd name="connsiteX156" fmla="*/ 2268071 w 3173506"/>
                <a:gd name="connsiteY156" fmla="*/ 510775 h 6588845"/>
                <a:gd name="connsiteX157" fmla="*/ 2187389 w 3173506"/>
                <a:gd name="connsiteY157" fmla="*/ 439057 h 6588845"/>
                <a:gd name="connsiteX158" fmla="*/ 2187389 w 3173506"/>
                <a:gd name="connsiteY158" fmla="*/ 349410 h 6588845"/>
                <a:gd name="connsiteX159" fmla="*/ 2223247 w 3173506"/>
                <a:gd name="connsiteY159" fmla="*/ 277692 h 6588845"/>
                <a:gd name="connsiteX160" fmla="*/ 2205318 w 3173506"/>
                <a:gd name="connsiteY160" fmla="*/ 232869 h 6588845"/>
                <a:gd name="connsiteX161" fmla="*/ 2110740 w 3173506"/>
                <a:gd name="connsiteY161" fmla="*/ 250798 h 6588845"/>
                <a:gd name="connsiteX162" fmla="*/ 2129790 w 3173506"/>
                <a:gd name="connsiteY162" fmla="*/ 139636 h 6588845"/>
                <a:gd name="connsiteX163" fmla="*/ 2146375 w 3173506"/>
                <a:gd name="connsiteY163" fmla="*/ 92572 h 6588845"/>
                <a:gd name="connsiteX164" fmla="*/ 2188285 w 3173506"/>
                <a:gd name="connsiteY164" fmla="*/ 1132 h 6588845"/>
                <a:gd name="connsiteX165" fmla="*/ 1190065 w 3173506"/>
                <a:gd name="connsiteY165" fmla="*/ 39232 h 6588845"/>
                <a:gd name="connsiteX166" fmla="*/ 1125295 w 3173506"/>
                <a:gd name="connsiteY166" fmla="*/ 96382 h 6588845"/>
                <a:gd name="connsiteX167" fmla="*/ 1084730 w 3173506"/>
                <a:gd name="connsiteY167" fmla="*/ 152186 h 6588845"/>
                <a:gd name="connsiteX168" fmla="*/ 1066800 w 3173506"/>
                <a:gd name="connsiteY168" fmla="*/ 214939 h 6588845"/>
                <a:gd name="connsiteX169" fmla="*/ 878541 w 3173506"/>
                <a:gd name="connsiteY169" fmla="*/ 259763 h 6588845"/>
                <a:gd name="connsiteX0" fmla="*/ 878541 w 3173506"/>
                <a:gd name="connsiteY0" fmla="*/ 308838 h 6637920"/>
                <a:gd name="connsiteX1" fmla="*/ 887506 w 3173506"/>
                <a:gd name="connsiteY1" fmla="*/ 380555 h 6637920"/>
                <a:gd name="connsiteX2" fmla="*/ 905436 w 3173506"/>
                <a:gd name="connsiteY2" fmla="*/ 416414 h 6637920"/>
                <a:gd name="connsiteX3" fmla="*/ 869577 w 3173506"/>
                <a:gd name="connsiteY3" fmla="*/ 461238 h 6637920"/>
                <a:gd name="connsiteX4" fmla="*/ 824753 w 3173506"/>
                <a:gd name="connsiteY4" fmla="*/ 461238 h 6637920"/>
                <a:gd name="connsiteX5" fmla="*/ 797859 w 3173506"/>
                <a:gd name="connsiteY5" fmla="*/ 461238 h 6637920"/>
                <a:gd name="connsiteX6" fmla="*/ 753036 w 3173506"/>
                <a:gd name="connsiteY6" fmla="*/ 488132 h 6637920"/>
                <a:gd name="connsiteX7" fmla="*/ 753036 w 3173506"/>
                <a:gd name="connsiteY7" fmla="*/ 541920 h 6637920"/>
                <a:gd name="connsiteX8" fmla="*/ 726141 w 3173506"/>
                <a:gd name="connsiteY8" fmla="*/ 622602 h 6637920"/>
                <a:gd name="connsiteX9" fmla="*/ 654424 w 3173506"/>
                <a:gd name="connsiteY9" fmla="*/ 658461 h 6637920"/>
                <a:gd name="connsiteX10" fmla="*/ 600636 w 3173506"/>
                <a:gd name="connsiteY10" fmla="*/ 703285 h 6637920"/>
                <a:gd name="connsiteX11" fmla="*/ 510989 w 3173506"/>
                <a:gd name="connsiteY11" fmla="*/ 748108 h 6637920"/>
                <a:gd name="connsiteX12" fmla="*/ 519953 w 3173506"/>
                <a:gd name="connsiteY12" fmla="*/ 783967 h 6637920"/>
                <a:gd name="connsiteX13" fmla="*/ 699247 w 3173506"/>
                <a:gd name="connsiteY13" fmla="*/ 828791 h 6637920"/>
                <a:gd name="connsiteX14" fmla="*/ 663389 w 3173506"/>
                <a:gd name="connsiteY14" fmla="*/ 963261 h 6637920"/>
                <a:gd name="connsiteX15" fmla="*/ 636494 w 3173506"/>
                <a:gd name="connsiteY15" fmla="*/ 1026014 h 6637920"/>
                <a:gd name="connsiteX16" fmla="*/ 609600 w 3173506"/>
                <a:gd name="connsiteY16" fmla="*/ 1043944 h 6637920"/>
                <a:gd name="connsiteX17" fmla="*/ 618565 w 3173506"/>
                <a:gd name="connsiteY17" fmla="*/ 1070838 h 6637920"/>
                <a:gd name="connsiteX18" fmla="*/ 636494 w 3173506"/>
                <a:gd name="connsiteY18" fmla="*/ 1133591 h 6637920"/>
                <a:gd name="connsiteX19" fmla="*/ 600636 w 3173506"/>
                <a:gd name="connsiteY19" fmla="*/ 1196344 h 6637920"/>
                <a:gd name="connsiteX20" fmla="*/ 591671 w 3173506"/>
                <a:gd name="connsiteY20" fmla="*/ 1384602 h 6637920"/>
                <a:gd name="connsiteX21" fmla="*/ 582706 w 3173506"/>
                <a:gd name="connsiteY21" fmla="*/ 1501144 h 6637920"/>
                <a:gd name="connsiteX22" fmla="*/ 627530 w 3173506"/>
                <a:gd name="connsiteY22" fmla="*/ 1537002 h 6637920"/>
                <a:gd name="connsiteX23" fmla="*/ 627530 w 3173506"/>
                <a:gd name="connsiteY23" fmla="*/ 1537002 h 6637920"/>
                <a:gd name="connsiteX24" fmla="*/ 663389 w 3173506"/>
                <a:gd name="connsiteY24" fmla="*/ 1680438 h 6637920"/>
                <a:gd name="connsiteX25" fmla="*/ 663389 w 3173506"/>
                <a:gd name="connsiteY25" fmla="*/ 1680438 h 6637920"/>
                <a:gd name="connsiteX26" fmla="*/ 636494 w 3173506"/>
                <a:gd name="connsiteY26" fmla="*/ 1796979 h 6637920"/>
                <a:gd name="connsiteX27" fmla="*/ 618565 w 3173506"/>
                <a:gd name="connsiteY27" fmla="*/ 1877661 h 6637920"/>
                <a:gd name="connsiteX28" fmla="*/ 663389 w 3173506"/>
                <a:gd name="connsiteY28" fmla="*/ 1949379 h 6637920"/>
                <a:gd name="connsiteX29" fmla="*/ 672353 w 3173506"/>
                <a:gd name="connsiteY29" fmla="*/ 1994202 h 6637920"/>
                <a:gd name="connsiteX30" fmla="*/ 681318 w 3173506"/>
                <a:gd name="connsiteY30" fmla="*/ 2030061 h 6637920"/>
                <a:gd name="connsiteX31" fmla="*/ 663389 w 3173506"/>
                <a:gd name="connsiteY31" fmla="*/ 2092814 h 6637920"/>
                <a:gd name="connsiteX32" fmla="*/ 636494 w 3173506"/>
                <a:gd name="connsiteY32" fmla="*/ 2128673 h 6637920"/>
                <a:gd name="connsiteX33" fmla="*/ 627530 w 3173506"/>
                <a:gd name="connsiteY33" fmla="*/ 2254179 h 6637920"/>
                <a:gd name="connsiteX34" fmla="*/ 573741 w 3173506"/>
                <a:gd name="connsiteY34" fmla="*/ 2254179 h 6637920"/>
                <a:gd name="connsiteX35" fmla="*/ 609600 w 3173506"/>
                <a:gd name="connsiteY35" fmla="*/ 2397614 h 6637920"/>
                <a:gd name="connsiteX36" fmla="*/ 609600 w 3173506"/>
                <a:gd name="connsiteY36" fmla="*/ 2451402 h 6637920"/>
                <a:gd name="connsiteX37" fmla="*/ 564777 w 3173506"/>
                <a:gd name="connsiteY37" fmla="*/ 2496226 h 6637920"/>
                <a:gd name="connsiteX38" fmla="*/ 582706 w 3173506"/>
                <a:gd name="connsiteY38" fmla="*/ 2541050 h 6637920"/>
                <a:gd name="connsiteX39" fmla="*/ 493059 w 3173506"/>
                <a:gd name="connsiteY39" fmla="*/ 2612767 h 6637920"/>
                <a:gd name="connsiteX40" fmla="*/ 439271 w 3173506"/>
                <a:gd name="connsiteY40" fmla="*/ 2666555 h 6637920"/>
                <a:gd name="connsiteX41" fmla="*/ 376518 w 3173506"/>
                <a:gd name="connsiteY41" fmla="*/ 2729308 h 6637920"/>
                <a:gd name="connsiteX42" fmla="*/ 259977 w 3173506"/>
                <a:gd name="connsiteY42" fmla="*/ 2747238 h 6637920"/>
                <a:gd name="connsiteX43" fmla="*/ 233083 w 3173506"/>
                <a:gd name="connsiteY43" fmla="*/ 2845850 h 6637920"/>
                <a:gd name="connsiteX44" fmla="*/ 233083 w 3173506"/>
                <a:gd name="connsiteY44" fmla="*/ 2899638 h 6637920"/>
                <a:gd name="connsiteX45" fmla="*/ 206189 w 3173506"/>
                <a:gd name="connsiteY45" fmla="*/ 2971355 h 6637920"/>
                <a:gd name="connsiteX46" fmla="*/ 98612 w 3173506"/>
                <a:gd name="connsiteY46" fmla="*/ 2971355 h 6637920"/>
                <a:gd name="connsiteX47" fmla="*/ 0 w 3173506"/>
                <a:gd name="connsiteY47" fmla="*/ 3069967 h 6637920"/>
                <a:gd name="connsiteX48" fmla="*/ 17930 w 3173506"/>
                <a:gd name="connsiteY48" fmla="*/ 3195473 h 6637920"/>
                <a:gd name="connsiteX49" fmla="*/ 8965 w 3173506"/>
                <a:gd name="connsiteY49" fmla="*/ 3285120 h 6637920"/>
                <a:gd name="connsiteX50" fmla="*/ 8965 w 3173506"/>
                <a:gd name="connsiteY50" fmla="*/ 3347873 h 6637920"/>
                <a:gd name="connsiteX51" fmla="*/ 53789 w 3173506"/>
                <a:gd name="connsiteY51" fmla="*/ 3383732 h 6637920"/>
                <a:gd name="connsiteX52" fmla="*/ 53789 w 3173506"/>
                <a:gd name="connsiteY52" fmla="*/ 3383732 h 6637920"/>
                <a:gd name="connsiteX53" fmla="*/ 44824 w 3173506"/>
                <a:gd name="connsiteY53" fmla="*/ 3437520 h 6637920"/>
                <a:gd name="connsiteX54" fmla="*/ 107577 w 3173506"/>
                <a:gd name="connsiteY54" fmla="*/ 3563026 h 6637920"/>
                <a:gd name="connsiteX55" fmla="*/ 161365 w 3173506"/>
                <a:gd name="connsiteY55" fmla="*/ 3670602 h 6637920"/>
                <a:gd name="connsiteX56" fmla="*/ 206189 w 3173506"/>
                <a:gd name="connsiteY56" fmla="*/ 3805073 h 6637920"/>
                <a:gd name="connsiteX57" fmla="*/ 215153 w 3173506"/>
                <a:gd name="connsiteY57" fmla="*/ 3885755 h 6637920"/>
                <a:gd name="connsiteX58" fmla="*/ 385483 w 3173506"/>
                <a:gd name="connsiteY58" fmla="*/ 3966438 h 6637920"/>
                <a:gd name="connsiteX59" fmla="*/ 466165 w 3173506"/>
                <a:gd name="connsiteY59" fmla="*/ 3993332 h 6637920"/>
                <a:gd name="connsiteX60" fmla="*/ 448236 w 3173506"/>
                <a:gd name="connsiteY60" fmla="*/ 4029191 h 6637920"/>
                <a:gd name="connsiteX61" fmla="*/ 609600 w 3173506"/>
                <a:gd name="connsiteY61" fmla="*/ 4208485 h 6637920"/>
                <a:gd name="connsiteX62" fmla="*/ 636494 w 3173506"/>
                <a:gd name="connsiteY62" fmla="*/ 4262273 h 6637920"/>
                <a:gd name="connsiteX63" fmla="*/ 654424 w 3173506"/>
                <a:gd name="connsiteY63" fmla="*/ 4468461 h 6637920"/>
                <a:gd name="connsiteX64" fmla="*/ 654424 w 3173506"/>
                <a:gd name="connsiteY64" fmla="*/ 4567073 h 6637920"/>
                <a:gd name="connsiteX65" fmla="*/ 1219200 w 3173506"/>
                <a:gd name="connsiteY65" fmla="*/ 4925661 h 6637920"/>
                <a:gd name="connsiteX66" fmla="*/ 1595718 w 3173506"/>
                <a:gd name="connsiteY66" fmla="*/ 6637920 h 6637920"/>
                <a:gd name="connsiteX67" fmla="*/ 1828800 w 3173506"/>
                <a:gd name="connsiteY67" fmla="*/ 6521379 h 6637920"/>
                <a:gd name="connsiteX68" fmla="*/ 1909483 w 3173506"/>
                <a:gd name="connsiteY68" fmla="*/ 6503450 h 6637920"/>
                <a:gd name="connsiteX69" fmla="*/ 2061883 w 3173506"/>
                <a:gd name="connsiteY69" fmla="*/ 6252438 h 6637920"/>
                <a:gd name="connsiteX70" fmla="*/ 2178424 w 3173506"/>
                <a:gd name="connsiteY70" fmla="*/ 6019355 h 6637920"/>
                <a:gd name="connsiteX71" fmla="*/ 2160494 w 3173506"/>
                <a:gd name="connsiteY71" fmla="*/ 5920744 h 6637920"/>
                <a:gd name="connsiteX72" fmla="*/ 2169459 w 3173506"/>
                <a:gd name="connsiteY72" fmla="*/ 5822132 h 6637920"/>
                <a:gd name="connsiteX73" fmla="*/ 2043953 w 3173506"/>
                <a:gd name="connsiteY73" fmla="*/ 5481473 h 6637920"/>
                <a:gd name="connsiteX74" fmla="*/ 2043953 w 3173506"/>
                <a:gd name="connsiteY74" fmla="*/ 5481473 h 6637920"/>
                <a:gd name="connsiteX75" fmla="*/ 2151530 w 3173506"/>
                <a:gd name="connsiteY75" fmla="*/ 5293214 h 6637920"/>
                <a:gd name="connsiteX76" fmla="*/ 2366683 w 3173506"/>
                <a:gd name="connsiteY76" fmla="*/ 5221497 h 6637920"/>
                <a:gd name="connsiteX77" fmla="*/ 2438400 w 3173506"/>
                <a:gd name="connsiteY77" fmla="*/ 5122885 h 6637920"/>
                <a:gd name="connsiteX78" fmla="*/ 2438400 w 3173506"/>
                <a:gd name="connsiteY78" fmla="*/ 5033238 h 6637920"/>
                <a:gd name="connsiteX79" fmla="*/ 2501153 w 3173506"/>
                <a:gd name="connsiteY79" fmla="*/ 5042202 h 6637920"/>
                <a:gd name="connsiteX80" fmla="*/ 2572871 w 3173506"/>
                <a:gd name="connsiteY80" fmla="*/ 5006344 h 6637920"/>
                <a:gd name="connsiteX81" fmla="*/ 2599765 w 3173506"/>
                <a:gd name="connsiteY81" fmla="*/ 4907732 h 6637920"/>
                <a:gd name="connsiteX82" fmla="*/ 2832847 w 3173506"/>
                <a:gd name="connsiteY82" fmla="*/ 4782226 h 6637920"/>
                <a:gd name="connsiteX83" fmla="*/ 3155577 w 3173506"/>
                <a:gd name="connsiteY83" fmla="*/ 4638791 h 6637920"/>
                <a:gd name="connsiteX84" fmla="*/ 3173506 w 3173506"/>
                <a:gd name="connsiteY84" fmla="*/ 4504320 h 6637920"/>
                <a:gd name="connsiteX85" fmla="*/ 3101789 w 3173506"/>
                <a:gd name="connsiteY85" fmla="*/ 4432602 h 6637920"/>
                <a:gd name="connsiteX86" fmla="*/ 3101789 w 3173506"/>
                <a:gd name="connsiteY86" fmla="*/ 4271238 h 6637920"/>
                <a:gd name="connsiteX87" fmla="*/ 3110753 w 3173506"/>
                <a:gd name="connsiteY87" fmla="*/ 4172626 h 6637920"/>
                <a:gd name="connsiteX88" fmla="*/ 3137647 w 3173506"/>
                <a:gd name="connsiteY88" fmla="*/ 4074014 h 6637920"/>
                <a:gd name="connsiteX89" fmla="*/ 3137647 w 3173506"/>
                <a:gd name="connsiteY89" fmla="*/ 4038155 h 6637920"/>
                <a:gd name="connsiteX90" fmla="*/ 3048000 w 3173506"/>
                <a:gd name="connsiteY90" fmla="*/ 4011261 h 6637920"/>
                <a:gd name="connsiteX91" fmla="*/ 2994212 w 3173506"/>
                <a:gd name="connsiteY91" fmla="*/ 3957473 h 6637920"/>
                <a:gd name="connsiteX92" fmla="*/ 2904565 w 3173506"/>
                <a:gd name="connsiteY92" fmla="*/ 3876791 h 6637920"/>
                <a:gd name="connsiteX93" fmla="*/ 2814918 w 3173506"/>
                <a:gd name="connsiteY93" fmla="*/ 3876791 h 6637920"/>
                <a:gd name="connsiteX94" fmla="*/ 2841812 w 3173506"/>
                <a:gd name="connsiteY94" fmla="*/ 3760250 h 6637920"/>
                <a:gd name="connsiteX95" fmla="*/ 2832847 w 3173506"/>
                <a:gd name="connsiteY95" fmla="*/ 3652673 h 6637920"/>
                <a:gd name="connsiteX96" fmla="*/ 2805953 w 3173506"/>
                <a:gd name="connsiteY96" fmla="*/ 3607850 h 6637920"/>
                <a:gd name="connsiteX97" fmla="*/ 2814918 w 3173506"/>
                <a:gd name="connsiteY97" fmla="*/ 3571991 h 6637920"/>
                <a:gd name="connsiteX98" fmla="*/ 2770094 w 3173506"/>
                <a:gd name="connsiteY98" fmla="*/ 3500273 h 6637920"/>
                <a:gd name="connsiteX99" fmla="*/ 2707341 w 3173506"/>
                <a:gd name="connsiteY99" fmla="*/ 3500273 h 6637920"/>
                <a:gd name="connsiteX100" fmla="*/ 2671483 w 3173506"/>
                <a:gd name="connsiteY100" fmla="*/ 3545097 h 6637920"/>
                <a:gd name="connsiteX101" fmla="*/ 2653553 w 3173506"/>
                <a:gd name="connsiteY101" fmla="*/ 3589920 h 6637920"/>
                <a:gd name="connsiteX102" fmla="*/ 2599765 w 3173506"/>
                <a:gd name="connsiteY102" fmla="*/ 3616814 h 6637920"/>
                <a:gd name="connsiteX103" fmla="*/ 2599765 w 3173506"/>
                <a:gd name="connsiteY103" fmla="*/ 3616814 h 6637920"/>
                <a:gd name="connsiteX104" fmla="*/ 2492189 w 3173506"/>
                <a:gd name="connsiteY104" fmla="*/ 3571991 h 6637920"/>
                <a:gd name="connsiteX105" fmla="*/ 2528047 w 3173506"/>
                <a:gd name="connsiteY105" fmla="*/ 3518202 h 6637920"/>
                <a:gd name="connsiteX106" fmla="*/ 2537012 w 3173506"/>
                <a:gd name="connsiteY106" fmla="*/ 3455450 h 6637920"/>
                <a:gd name="connsiteX107" fmla="*/ 2519083 w 3173506"/>
                <a:gd name="connsiteY107" fmla="*/ 3419591 h 6637920"/>
                <a:gd name="connsiteX108" fmla="*/ 2438400 w 3173506"/>
                <a:gd name="connsiteY108" fmla="*/ 3446485 h 6637920"/>
                <a:gd name="connsiteX109" fmla="*/ 2402541 w 3173506"/>
                <a:gd name="connsiteY109" fmla="*/ 3446485 h 6637920"/>
                <a:gd name="connsiteX110" fmla="*/ 2402541 w 3173506"/>
                <a:gd name="connsiteY110" fmla="*/ 3446485 h 6637920"/>
                <a:gd name="connsiteX111" fmla="*/ 2187389 w 3173506"/>
                <a:gd name="connsiteY111" fmla="*/ 3401661 h 6637920"/>
                <a:gd name="connsiteX112" fmla="*/ 1963271 w 3173506"/>
                <a:gd name="connsiteY112" fmla="*/ 3132720 h 6637920"/>
                <a:gd name="connsiteX113" fmla="*/ 2008094 w 3173506"/>
                <a:gd name="connsiteY113" fmla="*/ 2989285 h 6637920"/>
                <a:gd name="connsiteX114" fmla="*/ 2017059 w 3173506"/>
                <a:gd name="connsiteY114" fmla="*/ 2935497 h 6637920"/>
                <a:gd name="connsiteX115" fmla="*/ 2026024 w 3173506"/>
                <a:gd name="connsiteY115" fmla="*/ 2872744 h 6637920"/>
                <a:gd name="connsiteX116" fmla="*/ 2277036 w 3173506"/>
                <a:gd name="connsiteY116" fmla="*/ 2720344 h 6637920"/>
                <a:gd name="connsiteX117" fmla="*/ 2438400 w 3173506"/>
                <a:gd name="connsiteY117" fmla="*/ 2603802 h 6637920"/>
                <a:gd name="connsiteX118" fmla="*/ 2590800 w 3173506"/>
                <a:gd name="connsiteY118" fmla="*/ 2442438 h 6637920"/>
                <a:gd name="connsiteX119" fmla="*/ 2653553 w 3173506"/>
                <a:gd name="connsiteY119" fmla="*/ 2307967 h 6637920"/>
                <a:gd name="connsiteX120" fmla="*/ 2689412 w 3173506"/>
                <a:gd name="connsiteY120" fmla="*/ 2218320 h 6637920"/>
                <a:gd name="connsiteX121" fmla="*/ 2734236 w 3173506"/>
                <a:gd name="connsiteY121" fmla="*/ 2173497 h 6637920"/>
                <a:gd name="connsiteX122" fmla="*/ 2832847 w 3173506"/>
                <a:gd name="connsiteY122" fmla="*/ 1994202 h 6637920"/>
                <a:gd name="connsiteX123" fmla="*/ 2796989 w 3173506"/>
                <a:gd name="connsiteY123" fmla="*/ 1904555 h 6637920"/>
                <a:gd name="connsiteX124" fmla="*/ 2779059 w 3173506"/>
                <a:gd name="connsiteY124" fmla="*/ 1841802 h 6637920"/>
                <a:gd name="connsiteX125" fmla="*/ 2779059 w 3173506"/>
                <a:gd name="connsiteY125" fmla="*/ 1707332 h 6637920"/>
                <a:gd name="connsiteX126" fmla="*/ 2770094 w 3173506"/>
                <a:gd name="connsiteY126" fmla="*/ 1617685 h 6637920"/>
                <a:gd name="connsiteX127" fmla="*/ 2698377 w 3173506"/>
                <a:gd name="connsiteY127" fmla="*/ 1572861 h 6637920"/>
                <a:gd name="connsiteX128" fmla="*/ 2626659 w 3173506"/>
                <a:gd name="connsiteY128" fmla="*/ 1528038 h 6637920"/>
                <a:gd name="connsiteX129" fmla="*/ 2581836 w 3173506"/>
                <a:gd name="connsiteY129" fmla="*/ 1492179 h 6637920"/>
                <a:gd name="connsiteX130" fmla="*/ 2590800 w 3173506"/>
                <a:gd name="connsiteY130" fmla="*/ 1447355 h 6637920"/>
                <a:gd name="connsiteX131" fmla="*/ 2510118 w 3173506"/>
                <a:gd name="connsiteY131" fmla="*/ 1447355 h 6637920"/>
                <a:gd name="connsiteX132" fmla="*/ 2474259 w 3173506"/>
                <a:gd name="connsiteY132" fmla="*/ 1402532 h 6637920"/>
                <a:gd name="connsiteX133" fmla="*/ 2411506 w 3173506"/>
                <a:gd name="connsiteY133" fmla="*/ 1303920 h 6637920"/>
                <a:gd name="connsiteX134" fmla="*/ 2339789 w 3173506"/>
                <a:gd name="connsiteY134" fmla="*/ 1277026 h 6637920"/>
                <a:gd name="connsiteX135" fmla="*/ 2303930 w 3173506"/>
                <a:gd name="connsiteY135" fmla="*/ 1187379 h 6637920"/>
                <a:gd name="connsiteX136" fmla="*/ 2330824 w 3173506"/>
                <a:gd name="connsiteY136" fmla="*/ 1097732 h 6637920"/>
                <a:gd name="connsiteX137" fmla="*/ 2321859 w 3173506"/>
                <a:gd name="connsiteY137" fmla="*/ 963261 h 6637920"/>
                <a:gd name="connsiteX138" fmla="*/ 2393577 w 3173506"/>
                <a:gd name="connsiteY138" fmla="*/ 891544 h 6637920"/>
                <a:gd name="connsiteX139" fmla="*/ 2492189 w 3173506"/>
                <a:gd name="connsiteY139" fmla="*/ 819826 h 6637920"/>
                <a:gd name="connsiteX140" fmla="*/ 2545977 w 3173506"/>
                <a:gd name="connsiteY140" fmla="*/ 792932 h 6637920"/>
                <a:gd name="connsiteX141" fmla="*/ 2599765 w 3173506"/>
                <a:gd name="connsiteY141" fmla="*/ 792932 h 6637920"/>
                <a:gd name="connsiteX142" fmla="*/ 2626659 w 3173506"/>
                <a:gd name="connsiteY142" fmla="*/ 694320 h 6637920"/>
                <a:gd name="connsiteX143" fmla="*/ 2707341 w 3173506"/>
                <a:gd name="connsiteY143" fmla="*/ 568814 h 6637920"/>
                <a:gd name="connsiteX144" fmla="*/ 2770094 w 3173506"/>
                <a:gd name="connsiteY144" fmla="*/ 443308 h 6637920"/>
                <a:gd name="connsiteX145" fmla="*/ 2823883 w 3173506"/>
                <a:gd name="connsiteY145" fmla="*/ 398485 h 6637920"/>
                <a:gd name="connsiteX146" fmla="*/ 2832847 w 3173506"/>
                <a:gd name="connsiteY146" fmla="*/ 308838 h 6637920"/>
                <a:gd name="connsiteX147" fmla="*/ 2797885 w 3173506"/>
                <a:gd name="connsiteY147" fmla="*/ 233087 h 6637920"/>
                <a:gd name="connsiteX148" fmla="*/ 2833968 w 3173506"/>
                <a:gd name="connsiteY148" fmla="*/ 177281 h 6637920"/>
                <a:gd name="connsiteX149" fmla="*/ 2801695 w 3173506"/>
                <a:gd name="connsiteY149" fmla="*/ 103547 h 6637920"/>
                <a:gd name="connsiteX150" fmla="*/ 2714065 w 3173506"/>
                <a:gd name="connsiteY150" fmla="*/ 145456 h 6637920"/>
                <a:gd name="connsiteX151" fmla="*/ 2680447 w 3173506"/>
                <a:gd name="connsiteY151" fmla="*/ 210226 h 6637920"/>
                <a:gd name="connsiteX152" fmla="*/ 2626659 w 3173506"/>
                <a:gd name="connsiteY152" fmla="*/ 281944 h 6637920"/>
                <a:gd name="connsiteX153" fmla="*/ 2554941 w 3173506"/>
                <a:gd name="connsiteY153" fmla="*/ 344697 h 6637920"/>
                <a:gd name="connsiteX154" fmla="*/ 2402541 w 3173506"/>
                <a:gd name="connsiteY154" fmla="*/ 398485 h 6637920"/>
                <a:gd name="connsiteX155" fmla="*/ 2375647 w 3173506"/>
                <a:gd name="connsiteY155" fmla="*/ 488132 h 6637920"/>
                <a:gd name="connsiteX156" fmla="*/ 2268071 w 3173506"/>
                <a:gd name="connsiteY156" fmla="*/ 559850 h 6637920"/>
                <a:gd name="connsiteX157" fmla="*/ 2187389 w 3173506"/>
                <a:gd name="connsiteY157" fmla="*/ 488132 h 6637920"/>
                <a:gd name="connsiteX158" fmla="*/ 2187389 w 3173506"/>
                <a:gd name="connsiteY158" fmla="*/ 398485 h 6637920"/>
                <a:gd name="connsiteX159" fmla="*/ 2223247 w 3173506"/>
                <a:gd name="connsiteY159" fmla="*/ 326767 h 6637920"/>
                <a:gd name="connsiteX160" fmla="*/ 2205318 w 3173506"/>
                <a:gd name="connsiteY160" fmla="*/ 281944 h 6637920"/>
                <a:gd name="connsiteX161" fmla="*/ 2110740 w 3173506"/>
                <a:gd name="connsiteY161" fmla="*/ 299873 h 6637920"/>
                <a:gd name="connsiteX162" fmla="*/ 2129790 w 3173506"/>
                <a:gd name="connsiteY162" fmla="*/ 188711 h 6637920"/>
                <a:gd name="connsiteX163" fmla="*/ 2146375 w 3173506"/>
                <a:gd name="connsiteY163" fmla="*/ 141647 h 6637920"/>
                <a:gd name="connsiteX164" fmla="*/ 2188285 w 3173506"/>
                <a:gd name="connsiteY164" fmla="*/ 50207 h 6637920"/>
                <a:gd name="connsiteX165" fmla="*/ 2131135 w 3173506"/>
                <a:gd name="connsiteY165" fmla="*/ 677 h 6637920"/>
                <a:gd name="connsiteX166" fmla="*/ 1190065 w 3173506"/>
                <a:gd name="connsiteY166" fmla="*/ 88307 h 6637920"/>
                <a:gd name="connsiteX167" fmla="*/ 1125295 w 3173506"/>
                <a:gd name="connsiteY167" fmla="*/ 145457 h 6637920"/>
                <a:gd name="connsiteX168" fmla="*/ 1084730 w 3173506"/>
                <a:gd name="connsiteY168" fmla="*/ 201261 h 6637920"/>
                <a:gd name="connsiteX169" fmla="*/ 1066800 w 3173506"/>
                <a:gd name="connsiteY169" fmla="*/ 264014 h 6637920"/>
                <a:gd name="connsiteX170" fmla="*/ 878541 w 3173506"/>
                <a:gd name="connsiteY170" fmla="*/ 308838 h 6637920"/>
                <a:gd name="connsiteX0" fmla="*/ 878541 w 3173506"/>
                <a:gd name="connsiteY0" fmla="*/ 301356 h 6630438"/>
                <a:gd name="connsiteX1" fmla="*/ 887506 w 3173506"/>
                <a:gd name="connsiteY1" fmla="*/ 373073 h 6630438"/>
                <a:gd name="connsiteX2" fmla="*/ 905436 w 3173506"/>
                <a:gd name="connsiteY2" fmla="*/ 408932 h 6630438"/>
                <a:gd name="connsiteX3" fmla="*/ 869577 w 3173506"/>
                <a:gd name="connsiteY3" fmla="*/ 453756 h 6630438"/>
                <a:gd name="connsiteX4" fmla="*/ 824753 w 3173506"/>
                <a:gd name="connsiteY4" fmla="*/ 453756 h 6630438"/>
                <a:gd name="connsiteX5" fmla="*/ 797859 w 3173506"/>
                <a:gd name="connsiteY5" fmla="*/ 453756 h 6630438"/>
                <a:gd name="connsiteX6" fmla="*/ 753036 w 3173506"/>
                <a:gd name="connsiteY6" fmla="*/ 480650 h 6630438"/>
                <a:gd name="connsiteX7" fmla="*/ 753036 w 3173506"/>
                <a:gd name="connsiteY7" fmla="*/ 534438 h 6630438"/>
                <a:gd name="connsiteX8" fmla="*/ 726141 w 3173506"/>
                <a:gd name="connsiteY8" fmla="*/ 615120 h 6630438"/>
                <a:gd name="connsiteX9" fmla="*/ 654424 w 3173506"/>
                <a:gd name="connsiteY9" fmla="*/ 650979 h 6630438"/>
                <a:gd name="connsiteX10" fmla="*/ 600636 w 3173506"/>
                <a:gd name="connsiteY10" fmla="*/ 695803 h 6630438"/>
                <a:gd name="connsiteX11" fmla="*/ 510989 w 3173506"/>
                <a:gd name="connsiteY11" fmla="*/ 740626 h 6630438"/>
                <a:gd name="connsiteX12" fmla="*/ 519953 w 3173506"/>
                <a:gd name="connsiteY12" fmla="*/ 776485 h 6630438"/>
                <a:gd name="connsiteX13" fmla="*/ 699247 w 3173506"/>
                <a:gd name="connsiteY13" fmla="*/ 821309 h 6630438"/>
                <a:gd name="connsiteX14" fmla="*/ 663389 w 3173506"/>
                <a:gd name="connsiteY14" fmla="*/ 955779 h 6630438"/>
                <a:gd name="connsiteX15" fmla="*/ 636494 w 3173506"/>
                <a:gd name="connsiteY15" fmla="*/ 1018532 h 6630438"/>
                <a:gd name="connsiteX16" fmla="*/ 609600 w 3173506"/>
                <a:gd name="connsiteY16" fmla="*/ 1036462 h 6630438"/>
                <a:gd name="connsiteX17" fmla="*/ 618565 w 3173506"/>
                <a:gd name="connsiteY17" fmla="*/ 1063356 h 6630438"/>
                <a:gd name="connsiteX18" fmla="*/ 636494 w 3173506"/>
                <a:gd name="connsiteY18" fmla="*/ 1126109 h 6630438"/>
                <a:gd name="connsiteX19" fmla="*/ 600636 w 3173506"/>
                <a:gd name="connsiteY19" fmla="*/ 1188862 h 6630438"/>
                <a:gd name="connsiteX20" fmla="*/ 591671 w 3173506"/>
                <a:gd name="connsiteY20" fmla="*/ 1377120 h 6630438"/>
                <a:gd name="connsiteX21" fmla="*/ 582706 w 3173506"/>
                <a:gd name="connsiteY21" fmla="*/ 1493662 h 6630438"/>
                <a:gd name="connsiteX22" fmla="*/ 627530 w 3173506"/>
                <a:gd name="connsiteY22" fmla="*/ 1529520 h 6630438"/>
                <a:gd name="connsiteX23" fmla="*/ 627530 w 3173506"/>
                <a:gd name="connsiteY23" fmla="*/ 1529520 h 6630438"/>
                <a:gd name="connsiteX24" fmla="*/ 663389 w 3173506"/>
                <a:gd name="connsiteY24" fmla="*/ 1672956 h 6630438"/>
                <a:gd name="connsiteX25" fmla="*/ 663389 w 3173506"/>
                <a:gd name="connsiteY25" fmla="*/ 1672956 h 6630438"/>
                <a:gd name="connsiteX26" fmla="*/ 636494 w 3173506"/>
                <a:gd name="connsiteY26" fmla="*/ 1789497 h 6630438"/>
                <a:gd name="connsiteX27" fmla="*/ 618565 w 3173506"/>
                <a:gd name="connsiteY27" fmla="*/ 1870179 h 6630438"/>
                <a:gd name="connsiteX28" fmla="*/ 663389 w 3173506"/>
                <a:gd name="connsiteY28" fmla="*/ 1941897 h 6630438"/>
                <a:gd name="connsiteX29" fmla="*/ 672353 w 3173506"/>
                <a:gd name="connsiteY29" fmla="*/ 1986720 h 6630438"/>
                <a:gd name="connsiteX30" fmla="*/ 681318 w 3173506"/>
                <a:gd name="connsiteY30" fmla="*/ 2022579 h 6630438"/>
                <a:gd name="connsiteX31" fmla="*/ 663389 w 3173506"/>
                <a:gd name="connsiteY31" fmla="*/ 2085332 h 6630438"/>
                <a:gd name="connsiteX32" fmla="*/ 636494 w 3173506"/>
                <a:gd name="connsiteY32" fmla="*/ 2121191 h 6630438"/>
                <a:gd name="connsiteX33" fmla="*/ 627530 w 3173506"/>
                <a:gd name="connsiteY33" fmla="*/ 2246697 h 6630438"/>
                <a:gd name="connsiteX34" fmla="*/ 573741 w 3173506"/>
                <a:gd name="connsiteY34" fmla="*/ 2246697 h 6630438"/>
                <a:gd name="connsiteX35" fmla="*/ 609600 w 3173506"/>
                <a:gd name="connsiteY35" fmla="*/ 2390132 h 6630438"/>
                <a:gd name="connsiteX36" fmla="*/ 609600 w 3173506"/>
                <a:gd name="connsiteY36" fmla="*/ 2443920 h 6630438"/>
                <a:gd name="connsiteX37" fmla="*/ 564777 w 3173506"/>
                <a:gd name="connsiteY37" fmla="*/ 2488744 h 6630438"/>
                <a:gd name="connsiteX38" fmla="*/ 582706 w 3173506"/>
                <a:gd name="connsiteY38" fmla="*/ 2533568 h 6630438"/>
                <a:gd name="connsiteX39" fmla="*/ 493059 w 3173506"/>
                <a:gd name="connsiteY39" fmla="*/ 2605285 h 6630438"/>
                <a:gd name="connsiteX40" fmla="*/ 439271 w 3173506"/>
                <a:gd name="connsiteY40" fmla="*/ 2659073 h 6630438"/>
                <a:gd name="connsiteX41" fmla="*/ 376518 w 3173506"/>
                <a:gd name="connsiteY41" fmla="*/ 2721826 h 6630438"/>
                <a:gd name="connsiteX42" fmla="*/ 259977 w 3173506"/>
                <a:gd name="connsiteY42" fmla="*/ 2739756 h 6630438"/>
                <a:gd name="connsiteX43" fmla="*/ 233083 w 3173506"/>
                <a:gd name="connsiteY43" fmla="*/ 2838368 h 6630438"/>
                <a:gd name="connsiteX44" fmla="*/ 233083 w 3173506"/>
                <a:gd name="connsiteY44" fmla="*/ 2892156 h 6630438"/>
                <a:gd name="connsiteX45" fmla="*/ 206189 w 3173506"/>
                <a:gd name="connsiteY45" fmla="*/ 2963873 h 6630438"/>
                <a:gd name="connsiteX46" fmla="*/ 98612 w 3173506"/>
                <a:gd name="connsiteY46" fmla="*/ 2963873 h 6630438"/>
                <a:gd name="connsiteX47" fmla="*/ 0 w 3173506"/>
                <a:gd name="connsiteY47" fmla="*/ 3062485 h 6630438"/>
                <a:gd name="connsiteX48" fmla="*/ 17930 w 3173506"/>
                <a:gd name="connsiteY48" fmla="*/ 3187991 h 6630438"/>
                <a:gd name="connsiteX49" fmla="*/ 8965 w 3173506"/>
                <a:gd name="connsiteY49" fmla="*/ 3277638 h 6630438"/>
                <a:gd name="connsiteX50" fmla="*/ 8965 w 3173506"/>
                <a:gd name="connsiteY50" fmla="*/ 3340391 h 6630438"/>
                <a:gd name="connsiteX51" fmla="*/ 53789 w 3173506"/>
                <a:gd name="connsiteY51" fmla="*/ 3376250 h 6630438"/>
                <a:gd name="connsiteX52" fmla="*/ 53789 w 3173506"/>
                <a:gd name="connsiteY52" fmla="*/ 3376250 h 6630438"/>
                <a:gd name="connsiteX53" fmla="*/ 44824 w 3173506"/>
                <a:gd name="connsiteY53" fmla="*/ 3430038 h 6630438"/>
                <a:gd name="connsiteX54" fmla="*/ 107577 w 3173506"/>
                <a:gd name="connsiteY54" fmla="*/ 3555544 h 6630438"/>
                <a:gd name="connsiteX55" fmla="*/ 161365 w 3173506"/>
                <a:gd name="connsiteY55" fmla="*/ 3663120 h 6630438"/>
                <a:gd name="connsiteX56" fmla="*/ 206189 w 3173506"/>
                <a:gd name="connsiteY56" fmla="*/ 3797591 h 6630438"/>
                <a:gd name="connsiteX57" fmla="*/ 215153 w 3173506"/>
                <a:gd name="connsiteY57" fmla="*/ 3878273 h 6630438"/>
                <a:gd name="connsiteX58" fmla="*/ 385483 w 3173506"/>
                <a:gd name="connsiteY58" fmla="*/ 3958956 h 6630438"/>
                <a:gd name="connsiteX59" fmla="*/ 466165 w 3173506"/>
                <a:gd name="connsiteY59" fmla="*/ 3985850 h 6630438"/>
                <a:gd name="connsiteX60" fmla="*/ 448236 w 3173506"/>
                <a:gd name="connsiteY60" fmla="*/ 4021709 h 6630438"/>
                <a:gd name="connsiteX61" fmla="*/ 609600 w 3173506"/>
                <a:gd name="connsiteY61" fmla="*/ 4201003 h 6630438"/>
                <a:gd name="connsiteX62" fmla="*/ 636494 w 3173506"/>
                <a:gd name="connsiteY62" fmla="*/ 4254791 h 6630438"/>
                <a:gd name="connsiteX63" fmla="*/ 654424 w 3173506"/>
                <a:gd name="connsiteY63" fmla="*/ 4460979 h 6630438"/>
                <a:gd name="connsiteX64" fmla="*/ 654424 w 3173506"/>
                <a:gd name="connsiteY64" fmla="*/ 4559591 h 6630438"/>
                <a:gd name="connsiteX65" fmla="*/ 1219200 w 3173506"/>
                <a:gd name="connsiteY65" fmla="*/ 4918179 h 6630438"/>
                <a:gd name="connsiteX66" fmla="*/ 1595718 w 3173506"/>
                <a:gd name="connsiteY66" fmla="*/ 6630438 h 6630438"/>
                <a:gd name="connsiteX67" fmla="*/ 1828800 w 3173506"/>
                <a:gd name="connsiteY67" fmla="*/ 6513897 h 6630438"/>
                <a:gd name="connsiteX68" fmla="*/ 1909483 w 3173506"/>
                <a:gd name="connsiteY68" fmla="*/ 6495968 h 6630438"/>
                <a:gd name="connsiteX69" fmla="*/ 2061883 w 3173506"/>
                <a:gd name="connsiteY69" fmla="*/ 6244956 h 6630438"/>
                <a:gd name="connsiteX70" fmla="*/ 2178424 w 3173506"/>
                <a:gd name="connsiteY70" fmla="*/ 6011873 h 6630438"/>
                <a:gd name="connsiteX71" fmla="*/ 2160494 w 3173506"/>
                <a:gd name="connsiteY71" fmla="*/ 5913262 h 6630438"/>
                <a:gd name="connsiteX72" fmla="*/ 2169459 w 3173506"/>
                <a:gd name="connsiteY72" fmla="*/ 5814650 h 6630438"/>
                <a:gd name="connsiteX73" fmla="*/ 2043953 w 3173506"/>
                <a:gd name="connsiteY73" fmla="*/ 5473991 h 6630438"/>
                <a:gd name="connsiteX74" fmla="*/ 2043953 w 3173506"/>
                <a:gd name="connsiteY74" fmla="*/ 5473991 h 6630438"/>
                <a:gd name="connsiteX75" fmla="*/ 2151530 w 3173506"/>
                <a:gd name="connsiteY75" fmla="*/ 5285732 h 6630438"/>
                <a:gd name="connsiteX76" fmla="*/ 2366683 w 3173506"/>
                <a:gd name="connsiteY76" fmla="*/ 5214015 h 6630438"/>
                <a:gd name="connsiteX77" fmla="*/ 2438400 w 3173506"/>
                <a:gd name="connsiteY77" fmla="*/ 5115403 h 6630438"/>
                <a:gd name="connsiteX78" fmla="*/ 2438400 w 3173506"/>
                <a:gd name="connsiteY78" fmla="*/ 5025756 h 6630438"/>
                <a:gd name="connsiteX79" fmla="*/ 2501153 w 3173506"/>
                <a:gd name="connsiteY79" fmla="*/ 5034720 h 6630438"/>
                <a:gd name="connsiteX80" fmla="*/ 2572871 w 3173506"/>
                <a:gd name="connsiteY80" fmla="*/ 4998862 h 6630438"/>
                <a:gd name="connsiteX81" fmla="*/ 2599765 w 3173506"/>
                <a:gd name="connsiteY81" fmla="*/ 4900250 h 6630438"/>
                <a:gd name="connsiteX82" fmla="*/ 2832847 w 3173506"/>
                <a:gd name="connsiteY82" fmla="*/ 4774744 h 6630438"/>
                <a:gd name="connsiteX83" fmla="*/ 3155577 w 3173506"/>
                <a:gd name="connsiteY83" fmla="*/ 4631309 h 6630438"/>
                <a:gd name="connsiteX84" fmla="*/ 3173506 w 3173506"/>
                <a:gd name="connsiteY84" fmla="*/ 4496838 h 6630438"/>
                <a:gd name="connsiteX85" fmla="*/ 3101789 w 3173506"/>
                <a:gd name="connsiteY85" fmla="*/ 4425120 h 6630438"/>
                <a:gd name="connsiteX86" fmla="*/ 3101789 w 3173506"/>
                <a:gd name="connsiteY86" fmla="*/ 4263756 h 6630438"/>
                <a:gd name="connsiteX87" fmla="*/ 3110753 w 3173506"/>
                <a:gd name="connsiteY87" fmla="*/ 4165144 h 6630438"/>
                <a:gd name="connsiteX88" fmla="*/ 3137647 w 3173506"/>
                <a:gd name="connsiteY88" fmla="*/ 4066532 h 6630438"/>
                <a:gd name="connsiteX89" fmla="*/ 3137647 w 3173506"/>
                <a:gd name="connsiteY89" fmla="*/ 4030673 h 6630438"/>
                <a:gd name="connsiteX90" fmla="*/ 3048000 w 3173506"/>
                <a:gd name="connsiteY90" fmla="*/ 4003779 h 6630438"/>
                <a:gd name="connsiteX91" fmla="*/ 2994212 w 3173506"/>
                <a:gd name="connsiteY91" fmla="*/ 3949991 h 6630438"/>
                <a:gd name="connsiteX92" fmla="*/ 2904565 w 3173506"/>
                <a:gd name="connsiteY92" fmla="*/ 3869309 h 6630438"/>
                <a:gd name="connsiteX93" fmla="*/ 2814918 w 3173506"/>
                <a:gd name="connsiteY93" fmla="*/ 3869309 h 6630438"/>
                <a:gd name="connsiteX94" fmla="*/ 2841812 w 3173506"/>
                <a:gd name="connsiteY94" fmla="*/ 3752768 h 6630438"/>
                <a:gd name="connsiteX95" fmla="*/ 2832847 w 3173506"/>
                <a:gd name="connsiteY95" fmla="*/ 3645191 h 6630438"/>
                <a:gd name="connsiteX96" fmla="*/ 2805953 w 3173506"/>
                <a:gd name="connsiteY96" fmla="*/ 3600368 h 6630438"/>
                <a:gd name="connsiteX97" fmla="*/ 2814918 w 3173506"/>
                <a:gd name="connsiteY97" fmla="*/ 3564509 h 6630438"/>
                <a:gd name="connsiteX98" fmla="*/ 2770094 w 3173506"/>
                <a:gd name="connsiteY98" fmla="*/ 3492791 h 6630438"/>
                <a:gd name="connsiteX99" fmla="*/ 2707341 w 3173506"/>
                <a:gd name="connsiteY99" fmla="*/ 3492791 h 6630438"/>
                <a:gd name="connsiteX100" fmla="*/ 2671483 w 3173506"/>
                <a:gd name="connsiteY100" fmla="*/ 3537615 h 6630438"/>
                <a:gd name="connsiteX101" fmla="*/ 2653553 w 3173506"/>
                <a:gd name="connsiteY101" fmla="*/ 3582438 h 6630438"/>
                <a:gd name="connsiteX102" fmla="*/ 2599765 w 3173506"/>
                <a:gd name="connsiteY102" fmla="*/ 3609332 h 6630438"/>
                <a:gd name="connsiteX103" fmla="*/ 2599765 w 3173506"/>
                <a:gd name="connsiteY103" fmla="*/ 3609332 h 6630438"/>
                <a:gd name="connsiteX104" fmla="*/ 2492189 w 3173506"/>
                <a:gd name="connsiteY104" fmla="*/ 3564509 h 6630438"/>
                <a:gd name="connsiteX105" fmla="*/ 2528047 w 3173506"/>
                <a:gd name="connsiteY105" fmla="*/ 3510720 h 6630438"/>
                <a:gd name="connsiteX106" fmla="*/ 2537012 w 3173506"/>
                <a:gd name="connsiteY106" fmla="*/ 3447968 h 6630438"/>
                <a:gd name="connsiteX107" fmla="*/ 2519083 w 3173506"/>
                <a:gd name="connsiteY107" fmla="*/ 3412109 h 6630438"/>
                <a:gd name="connsiteX108" fmla="*/ 2438400 w 3173506"/>
                <a:gd name="connsiteY108" fmla="*/ 3439003 h 6630438"/>
                <a:gd name="connsiteX109" fmla="*/ 2402541 w 3173506"/>
                <a:gd name="connsiteY109" fmla="*/ 3439003 h 6630438"/>
                <a:gd name="connsiteX110" fmla="*/ 2402541 w 3173506"/>
                <a:gd name="connsiteY110" fmla="*/ 3439003 h 6630438"/>
                <a:gd name="connsiteX111" fmla="*/ 2187389 w 3173506"/>
                <a:gd name="connsiteY111" fmla="*/ 3394179 h 6630438"/>
                <a:gd name="connsiteX112" fmla="*/ 1963271 w 3173506"/>
                <a:gd name="connsiteY112" fmla="*/ 3125238 h 6630438"/>
                <a:gd name="connsiteX113" fmla="*/ 2008094 w 3173506"/>
                <a:gd name="connsiteY113" fmla="*/ 2981803 h 6630438"/>
                <a:gd name="connsiteX114" fmla="*/ 2017059 w 3173506"/>
                <a:gd name="connsiteY114" fmla="*/ 2928015 h 6630438"/>
                <a:gd name="connsiteX115" fmla="*/ 2026024 w 3173506"/>
                <a:gd name="connsiteY115" fmla="*/ 2865262 h 6630438"/>
                <a:gd name="connsiteX116" fmla="*/ 2277036 w 3173506"/>
                <a:gd name="connsiteY116" fmla="*/ 2712862 h 6630438"/>
                <a:gd name="connsiteX117" fmla="*/ 2438400 w 3173506"/>
                <a:gd name="connsiteY117" fmla="*/ 2596320 h 6630438"/>
                <a:gd name="connsiteX118" fmla="*/ 2590800 w 3173506"/>
                <a:gd name="connsiteY118" fmla="*/ 2434956 h 6630438"/>
                <a:gd name="connsiteX119" fmla="*/ 2653553 w 3173506"/>
                <a:gd name="connsiteY119" fmla="*/ 2300485 h 6630438"/>
                <a:gd name="connsiteX120" fmla="*/ 2689412 w 3173506"/>
                <a:gd name="connsiteY120" fmla="*/ 2210838 h 6630438"/>
                <a:gd name="connsiteX121" fmla="*/ 2734236 w 3173506"/>
                <a:gd name="connsiteY121" fmla="*/ 2166015 h 6630438"/>
                <a:gd name="connsiteX122" fmla="*/ 2832847 w 3173506"/>
                <a:gd name="connsiteY122" fmla="*/ 1986720 h 6630438"/>
                <a:gd name="connsiteX123" fmla="*/ 2796989 w 3173506"/>
                <a:gd name="connsiteY123" fmla="*/ 1897073 h 6630438"/>
                <a:gd name="connsiteX124" fmla="*/ 2779059 w 3173506"/>
                <a:gd name="connsiteY124" fmla="*/ 1834320 h 6630438"/>
                <a:gd name="connsiteX125" fmla="*/ 2779059 w 3173506"/>
                <a:gd name="connsiteY125" fmla="*/ 1699850 h 6630438"/>
                <a:gd name="connsiteX126" fmla="*/ 2770094 w 3173506"/>
                <a:gd name="connsiteY126" fmla="*/ 1610203 h 6630438"/>
                <a:gd name="connsiteX127" fmla="*/ 2698377 w 3173506"/>
                <a:gd name="connsiteY127" fmla="*/ 1565379 h 6630438"/>
                <a:gd name="connsiteX128" fmla="*/ 2626659 w 3173506"/>
                <a:gd name="connsiteY128" fmla="*/ 1520556 h 6630438"/>
                <a:gd name="connsiteX129" fmla="*/ 2581836 w 3173506"/>
                <a:gd name="connsiteY129" fmla="*/ 1484697 h 6630438"/>
                <a:gd name="connsiteX130" fmla="*/ 2590800 w 3173506"/>
                <a:gd name="connsiteY130" fmla="*/ 1439873 h 6630438"/>
                <a:gd name="connsiteX131" fmla="*/ 2510118 w 3173506"/>
                <a:gd name="connsiteY131" fmla="*/ 1439873 h 6630438"/>
                <a:gd name="connsiteX132" fmla="*/ 2474259 w 3173506"/>
                <a:gd name="connsiteY132" fmla="*/ 1395050 h 6630438"/>
                <a:gd name="connsiteX133" fmla="*/ 2411506 w 3173506"/>
                <a:gd name="connsiteY133" fmla="*/ 1296438 h 6630438"/>
                <a:gd name="connsiteX134" fmla="*/ 2339789 w 3173506"/>
                <a:gd name="connsiteY134" fmla="*/ 1269544 h 6630438"/>
                <a:gd name="connsiteX135" fmla="*/ 2303930 w 3173506"/>
                <a:gd name="connsiteY135" fmla="*/ 1179897 h 6630438"/>
                <a:gd name="connsiteX136" fmla="*/ 2330824 w 3173506"/>
                <a:gd name="connsiteY136" fmla="*/ 1090250 h 6630438"/>
                <a:gd name="connsiteX137" fmla="*/ 2321859 w 3173506"/>
                <a:gd name="connsiteY137" fmla="*/ 955779 h 6630438"/>
                <a:gd name="connsiteX138" fmla="*/ 2393577 w 3173506"/>
                <a:gd name="connsiteY138" fmla="*/ 884062 h 6630438"/>
                <a:gd name="connsiteX139" fmla="*/ 2492189 w 3173506"/>
                <a:gd name="connsiteY139" fmla="*/ 812344 h 6630438"/>
                <a:gd name="connsiteX140" fmla="*/ 2545977 w 3173506"/>
                <a:gd name="connsiteY140" fmla="*/ 785450 h 6630438"/>
                <a:gd name="connsiteX141" fmla="*/ 2599765 w 3173506"/>
                <a:gd name="connsiteY141" fmla="*/ 785450 h 6630438"/>
                <a:gd name="connsiteX142" fmla="*/ 2626659 w 3173506"/>
                <a:gd name="connsiteY142" fmla="*/ 686838 h 6630438"/>
                <a:gd name="connsiteX143" fmla="*/ 2707341 w 3173506"/>
                <a:gd name="connsiteY143" fmla="*/ 561332 h 6630438"/>
                <a:gd name="connsiteX144" fmla="*/ 2770094 w 3173506"/>
                <a:gd name="connsiteY144" fmla="*/ 435826 h 6630438"/>
                <a:gd name="connsiteX145" fmla="*/ 2823883 w 3173506"/>
                <a:gd name="connsiteY145" fmla="*/ 391003 h 6630438"/>
                <a:gd name="connsiteX146" fmla="*/ 2832847 w 3173506"/>
                <a:gd name="connsiteY146" fmla="*/ 301356 h 6630438"/>
                <a:gd name="connsiteX147" fmla="*/ 2797885 w 3173506"/>
                <a:gd name="connsiteY147" fmla="*/ 225605 h 6630438"/>
                <a:gd name="connsiteX148" fmla="*/ 2833968 w 3173506"/>
                <a:gd name="connsiteY148" fmla="*/ 169799 h 6630438"/>
                <a:gd name="connsiteX149" fmla="*/ 2801695 w 3173506"/>
                <a:gd name="connsiteY149" fmla="*/ 96065 h 6630438"/>
                <a:gd name="connsiteX150" fmla="*/ 2714065 w 3173506"/>
                <a:gd name="connsiteY150" fmla="*/ 137974 h 6630438"/>
                <a:gd name="connsiteX151" fmla="*/ 2680447 w 3173506"/>
                <a:gd name="connsiteY151" fmla="*/ 202744 h 6630438"/>
                <a:gd name="connsiteX152" fmla="*/ 2626659 w 3173506"/>
                <a:gd name="connsiteY152" fmla="*/ 274462 h 6630438"/>
                <a:gd name="connsiteX153" fmla="*/ 2554941 w 3173506"/>
                <a:gd name="connsiteY153" fmla="*/ 337215 h 6630438"/>
                <a:gd name="connsiteX154" fmla="*/ 2402541 w 3173506"/>
                <a:gd name="connsiteY154" fmla="*/ 391003 h 6630438"/>
                <a:gd name="connsiteX155" fmla="*/ 2375647 w 3173506"/>
                <a:gd name="connsiteY155" fmla="*/ 480650 h 6630438"/>
                <a:gd name="connsiteX156" fmla="*/ 2268071 w 3173506"/>
                <a:gd name="connsiteY156" fmla="*/ 552368 h 6630438"/>
                <a:gd name="connsiteX157" fmla="*/ 2187389 w 3173506"/>
                <a:gd name="connsiteY157" fmla="*/ 480650 h 6630438"/>
                <a:gd name="connsiteX158" fmla="*/ 2187389 w 3173506"/>
                <a:gd name="connsiteY158" fmla="*/ 391003 h 6630438"/>
                <a:gd name="connsiteX159" fmla="*/ 2223247 w 3173506"/>
                <a:gd name="connsiteY159" fmla="*/ 319285 h 6630438"/>
                <a:gd name="connsiteX160" fmla="*/ 2205318 w 3173506"/>
                <a:gd name="connsiteY160" fmla="*/ 274462 h 6630438"/>
                <a:gd name="connsiteX161" fmla="*/ 2110740 w 3173506"/>
                <a:gd name="connsiteY161" fmla="*/ 292391 h 6630438"/>
                <a:gd name="connsiteX162" fmla="*/ 2129790 w 3173506"/>
                <a:gd name="connsiteY162" fmla="*/ 181229 h 6630438"/>
                <a:gd name="connsiteX163" fmla="*/ 2146375 w 3173506"/>
                <a:gd name="connsiteY163" fmla="*/ 134165 h 6630438"/>
                <a:gd name="connsiteX164" fmla="*/ 2188285 w 3173506"/>
                <a:gd name="connsiteY164" fmla="*/ 42725 h 6630438"/>
                <a:gd name="connsiteX165" fmla="*/ 2112085 w 3173506"/>
                <a:gd name="connsiteY165" fmla="*/ 815 h 6630438"/>
                <a:gd name="connsiteX166" fmla="*/ 1190065 w 3173506"/>
                <a:gd name="connsiteY166" fmla="*/ 80825 h 6630438"/>
                <a:gd name="connsiteX167" fmla="*/ 1125295 w 3173506"/>
                <a:gd name="connsiteY167" fmla="*/ 137975 h 6630438"/>
                <a:gd name="connsiteX168" fmla="*/ 1084730 w 3173506"/>
                <a:gd name="connsiteY168" fmla="*/ 193779 h 6630438"/>
                <a:gd name="connsiteX169" fmla="*/ 1066800 w 3173506"/>
                <a:gd name="connsiteY169" fmla="*/ 256532 h 6630438"/>
                <a:gd name="connsiteX170" fmla="*/ 878541 w 3173506"/>
                <a:gd name="connsiteY170" fmla="*/ 301356 h 6630438"/>
                <a:gd name="connsiteX0" fmla="*/ 878541 w 3173506"/>
                <a:gd name="connsiteY0" fmla="*/ 301356 h 6630438"/>
                <a:gd name="connsiteX1" fmla="*/ 887506 w 3173506"/>
                <a:gd name="connsiteY1" fmla="*/ 373073 h 6630438"/>
                <a:gd name="connsiteX2" fmla="*/ 905436 w 3173506"/>
                <a:gd name="connsiteY2" fmla="*/ 408932 h 6630438"/>
                <a:gd name="connsiteX3" fmla="*/ 869577 w 3173506"/>
                <a:gd name="connsiteY3" fmla="*/ 453756 h 6630438"/>
                <a:gd name="connsiteX4" fmla="*/ 824753 w 3173506"/>
                <a:gd name="connsiteY4" fmla="*/ 453756 h 6630438"/>
                <a:gd name="connsiteX5" fmla="*/ 797859 w 3173506"/>
                <a:gd name="connsiteY5" fmla="*/ 453756 h 6630438"/>
                <a:gd name="connsiteX6" fmla="*/ 753036 w 3173506"/>
                <a:gd name="connsiteY6" fmla="*/ 480650 h 6630438"/>
                <a:gd name="connsiteX7" fmla="*/ 753036 w 3173506"/>
                <a:gd name="connsiteY7" fmla="*/ 534438 h 6630438"/>
                <a:gd name="connsiteX8" fmla="*/ 726141 w 3173506"/>
                <a:gd name="connsiteY8" fmla="*/ 615120 h 6630438"/>
                <a:gd name="connsiteX9" fmla="*/ 654424 w 3173506"/>
                <a:gd name="connsiteY9" fmla="*/ 650979 h 6630438"/>
                <a:gd name="connsiteX10" fmla="*/ 600636 w 3173506"/>
                <a:gd name="connsiteY10" fmla="*/ 695803 h 6630438"/>
                <a:gd name="connsiteX11" fmla="*/ 510989 w 3173506"/>
                <a:gd name="connsiteY11" fmla="*/ 740626 h 6630438"/>
                <a:gd name="connsiteX12" fmla="*/ 519953 w 3173506"/>
                <a:gd name="connsiteY12" fmla="*/ 776485 h 6630438"/>
                <a:gd name="connsiteX13" fmla="*/ 699247 w 3173506"/>
                <a:gd name="connsiteY13" fmla="*/ 821309 h 6630438"/>
                <a:gd name="connsiteX14" fmla="*/ 663389 w 3173506"/>
                <a:gd name="connsiteY14" fmla="*/ 955779 h 6630438"/>
                <a:gd name="connsiteX15" fmla="*/ 636494 w 3173506"/>
                <a:gd name="connsiteY15" fmla="*/ 1018532 h 6630438"/>
                <a:gd name="connsiteX16" fmla="*/ 609600 w 3173506"/>
                <a:gd name="connsiteY16" fmla="*/ 1036462 h 6630438"/>
                <a:gd name="connsiteX17" fmla="*/ 618565 w 3173506"/>
                <a:gd name="connsiteY17" fmla="*/ 1063356 h 6630438"/>
                <a:gd name="connsiteX18" fmla="*/ 636494 w 3173506"/>
                <a:gd name="connsiteY18" fmla="*/ 1126109 h 6630438"/>
                <a:gd name="connsiteX19" fmla="*/ 600636 w 3173506"/>
                <a:gd name="connsiteY19" fmla="*/ 1188862 h 6630438"/>
                <a:gd name="connsiteX20" fmla="*/ 591671 w 3173506"/>
                <a:gd name="connsiteY20" fmla="*/ 1377120 h 6630438"/>
                <a:gd name="connsiteX21" fmla="*/ 582706 w 3173506"/>
                <a:gd name="connsiteY21" fmla="*/ 1493662 h 6630438"/>
                <a:gd name="connsiteX22" fmla="*/ 627530 w 3173506"/>
                <a:gd name="connsiteY22" fmla="*/ 1529520 h 6630438"/>
                <a:gd name="connsiteX23" fmla="*/ 627530 w 3173506"/>
                <a:gd name="connsiteY23" fmla="*/ 1529520 h 6630438"/>
                <a:gd name="connsiteX24" fmla="*/ 663389 w 3173506"/>
                <a:gd name="connsiteY24" fmla="*/ 1672956 h 6630438"/>
                <a:gd name="connsiteX25" fmla="*/ 663389 w 3173506"/>
                <a:gd name="connsiteY25" fmla="*/ 1672956 h 6630438"/>
                <a:gd name="connsiteX26" fmla="*/ 636494 w 3173506"/>
                <a:gd name="connsiteY26" fmla="*/ 1789497 h 6630438"/>
                <a:gd name="connsiteX27" fmla="*/ 618565 w 3173506"/>
                <a:gd name="connsiteY27" fmla="*/ 1870179 h 6630438"/>
                <a:gd name="connsiteX28" fmla="*/ 663389 w 3173506"/>
                <a:gd name="connsiteY28" fmla="*/ 1941897 h 6630438"/>
                <a:gd name="connsiteX29" fmla="*/ 672353 w 3173506"/>
                <a:gd name="connsiteY29" fmla="*/ 1986720 h 6630438"/>
                <a:gd name="connsiteX30" fmla="*/ 681318 w 3173506"/>
                <a:gd name="connsiteY30" fmla="*/ 2022579 h 6630438"/>
                <a:gd name="connsiteX31" fmla="*/ 663389 w 3173506"/>
                <a:gd name="connsiteY31" fmla="*/ 2085332 h 6630438"/>
                <a:gd name="connsiteX32" fmla="*/ 636494 w 3173506"/>
                <a:gd name="connsiteY32" fmla="*/ 2121191 h 6630438"/>
                <a:gd name="connsiteX33" fmla="*/ 627530 w 3173506"/>
                <a:gd name="connsiteY33" fmla="*/ 2246697 h 6630438"/>
                <a:gd name="connsiteX34" fmla="*/ 573741 w 3173506"/>
                <a:gd name="connsiteY34" fmla="*/ 2246697 h 6630438"/>
                <a:gd name="connsiteX35" fmla="*/ 609600 w 3173506"/>
                <a:gd name="connsiteY35" fmla="*/ 2390132 h 6630438"/>
                <a:gd name="connsiteX36" fmla="*/ 609600 w 3173506"/>
                <a:gd name="connsiteY36" fmla="*/ 2443920 h 6630438"/>
                <a:gd name="connsiteX37" fmla="*/ 564777 w 3173506"/>
                <a:gd name="connsiteY37" fmla="*/ 2488744 h 6630438"/>
                <a:gd name="connsiteX38" fmla="*/ 582706 w 3173506"/>
                <a:gd name="connsiteY38" fmla="*/ 2533568 h 6630438"/>
                <a:gd name="connsiteX39" fmla="*/ 493059 w 3173506"/>
                <a:gd name="connsiteY39" fmla="*/ 2605285 h 6630438"/>
                <a:gd name="connsiteX40" fmla="*/ 439271 w 3173506"/>
                <a:gd name="connsiteY40" fmla="*/ 2659073 h 6630438"/>
                <a:gd name="connsiteX41" fmla="*/ 376518 w 3173506"/>
                <a:gd name="connsiteY41" fmla="*/ 2721826 h 6630438"/>
                <a:gd name="connsiteX42" fmla="*/ 259977 w 3173506"/>
                <a:gd name="connsiteY42" fmla="*/ 2739756 h 6630438"/>
                <a:gd name="connsiteX43" fmla="*/ 233083 w 3173506"/>
                <a:gd name="connsiteY43" fmla="*/ 2838368 h 6630438"/>
                <a:gd name="connsiteX44" fmla="*/ 233083 w 3173506"/>
                <a:gd name="connsiteY44" fmla="*/ 2892156 h 6630438"/>
                <a:gd name="connsiteX45" fmla="*/ 206189 w 3173506"/>
                <a:gd name="connsiteY45" fmla="*/ 2963873 h 6630438"/>
                <a:gd name="connsiteX46" fmla="*/ 98612 w 3173506"/>
                <a:gd name="connsiteY46" fmla="*/ 2963873 h 6630438"/>
                <a:gd name="connsiteX47" fmla="*/ 0 w 3173506"/>
                <a:gd name="connsiteY47" fmla="*/ 3062485 h 6630438"/>
                <a:gd name="connsiteX48" fmla="*/ 17930 w 3173506"/>
                <a:gd name="connsiteY48" fmla="*/ 3187991 h 6630438"/>
                <a:gd name="connsiteX49" fmla="*/ 8965 w 3173506"/>
                <a:gd name="connsiteY49" fmla="*/ 3277638 h 6630438"/>
                <a:gd name="connsiteX50" fmla="*/ 8965 w 3173506"/>
                <a:gd name="connsiteY50" fmla="*/ 3340391 h 6630438"/>
                <a:gd name="connsiteX51" fmla="*/ 53789 w 3173506"/>
                <a:gd name="connsiteY51" fmla="*/ 3376250 h 6630438"/>
                <a:gd name="connsiteX52" fmla="*/ 53789 w 3173506"/>
                <a:gd name="connsiteY52" fmla="*/ 3376250 h 6630438"/>
                <a:gd name="connsiteX53" fmla="*/ 44824 w 3173506"/>
                <a:gd name="connsiteY53" fmla="*/ 3430038 h 6630438"/>
                <a:gd name="connsiteX54" fmla="*/ 107577 w 3173506"/>
                <a:gd name="connsiteY54" fmla="*/ 3555544 h 6630438"/>
                <a:gd name="connsiteX55" fmla="*/ 161365 w 3173506"/>
                <a:gd name="connsiteY55" fmla="*/ 3663120 h 6630438"/>
                <a:gd name="connsiteX56" fmla="*/ 206189 w 3173506"/>
                <a:gd name="connsiteY56" fmla="*/ 3797591 h 6630438"/>
                <a:gd name="connsiteX57" fmla="*/ 215153 w 3173506"/>
                <a:gd name="connsiteY57" fmla="*/ 3878273 h 6630438"/>
                <a:gd name="connsiteX58" fmla="*/ 385483 w 3173506"/>
                <a:gd name="connsiteY58" fmla="*/ 3958956 h 6630438"/>
                <a:gd name="connsiteX59" fmla="*/ 466165 w 3173506"/>
                <a:gd name="connsiteY59" fmla="*/ 3985850 h 6630438"/>
                <a:gd name="connsiteX60" fmla="*/ 448236 w 3173506"/>
                <a:gd name="connsiteY60" fmla="*/ 4021709 h 6630438"/>
                <a:gd name="connsiteX61" fmla="*/ 609600 w 3173506"/>
                <a:gd name="connsiteY61" fmla="*/ 4201003 h 6630438"/>
                <a:gd name="connsiteX62" fmla="*/ 636494 w 3173506"/>
                <a:gd name="connsiteY62" fmla="*/ 4254791 h 6630438"/>
                <a:gd name="connsiteX63" fmla="*/ 654424 w 3173506"/>
                <a:gd name="connsiteY63" fmla="*/ 4460979 h 6630438"/>
                <a:gd name="connsiteX64" fmla="*/ 654424 w 3173506"/>
                <a:gd name="connsiteY64" fmla="*/ 4559591 h 6630438"/>
                <a:gd name="connsiteX65" fmla="*/ 1219200 w 3173506"/>
                <a:gd name="connsiteY65" fmla="*/ 4918179 h 6630438"/>
                <a:gd name="connsiteX66" fmla="*/ 1595718 w 3173506"/>
                <a:gd name="connsiteY66" fmla="*/ 6630438 h 6630438"/>
                <a:gd name="connsiteX67" fmla="*/ 1828800 w 3173506"/>
                <a:gd name="connsiteY67" fmla="*/ 6513897 h 6630438"/>
                <a:gd name="connsiteX68" fmla="*/ 1909483 w 3173506"/>
                <a:gd name="connsiteY68" fmla="*/ 6495968 h 6630438"/>
                <a:gd name="connsiteX69" fmla="*/ 2061883 w 3173506"/>
                <a:gd name="connsiteY69" fmla="*/ 6244956 h 6630438"/>
                <a:gd name="connsiteX70" fmla="*/ 2178424 w 3173506"/>
                <a:gd name="connsiteY70" fmla="*/ 6011873 h 6630438"/>
                <a:gd name="connsiteX71" fmla="*/ 2160494 w 3173506"/>
                <a:gd name="connsiteY71" fmla="*/ 5913262 h 6630438"/>
                <a:gd name="connsiteX72" fmla="*/ 2169459 w 3173506"/>
                <a:gd name="connsiteY72" fmla="*/ 5814650 h 6630438"/>
                <a:gd name="connsiteX73" fmla="*/ 2043953 w 3173506"/>
                <a:gd name="connsiteY73" fmla="*/ 5473991 h 6630438"/>
                <a:gd name="connsiteX74" fmla="*/ 2043953 w 3173506"/>
                <a:gd name="connsiteY74" fmla="*/ 5473991 h 6630438"/>
                <a:gd name="connsiteX75" fmla="*/ 2151530 w 3173506"/>
                <a:gd name="connsiteY75" fmla="*/ 5285732 h 6630438"/>
                <a:gd name="connsiteX76" fmla="*/ 2366683 w 3173506"/>
                <a:gd name="connsiteY76" fmla="*/ 5214015 h 6630438"/>
                <a:gd name="connsiteX77" fmla="*/ 2438400 w 3173506"/>
                <a:gd name="connsiteY77" fmla="*/ 5115403 h 6630438"/>
                <a:gd name="connsiteX78" fmla="*/ 2438400 w 3173506"/>
                <a:gd name="connsiteY78" fmla="*/ 5025756 h 6630438"/>
                <a:gd name="connsiteX79" fmla="*/ 2501153 w 3173506"/>
                <a:gd name="connsiteY79" fmla="*/ 5034720 h 6630438"/>
                <a:gd name="connsiteX80" fmla="*/ 2572871 w 3173506"/>
                <a:gd name="connsiteY80" fmla="*/ 4998862 h 6630438"/>
                <a:gd name="connsiteX81" fmla="*/ 2599765 w 3173506"/>
                <a:gd name="connsiteY81" fmla="*/ 4900250 h 6630438"/>
                <a:gd name="connsiteX82" fmla="*/ 2832847 w 3173506"/>
                <a:gd name="connsiteY82" fmla="*/ 4774744 h 6630438"/>
                <a:gd name="connsiteX83" fmla="*/ 3155577 w 3173506"/>
                <a:gd name="connsiteY83" fmla="*/ 4631309 h 6630438"/>
                <a:gd name="connsiteX84" fmla="*/ 3173506 w 3173506"/>
                <a:gd name="connsiteY84" fmla="*/ 4496838 h 6630438"/>
                <a:gd name="connsiteX85" fmla="*/ 3101789 w 3173506"/>
                <a:gd name="connsiteY85" fmla="*/ 4425120 h 6630438"/>
                <a:gd name="connsiteX86" fmla="*/ 3101789 w 3173506"/>
                <a:gd name="connsiteY86" fmla="*/ 4263756 h 6630438"/>
                <a:gd name="connsiteX87" fmla="*/ 3110753 w 3173506"/>
                <a:gd name="connsiteY87" fmla="*/ 4165144 h 6630438"/>
                <a:gd name="connsiteX88" fmla="*/ 3137647 w 3173506"/>
                <a:gd name="connsiteY88" fmla="*/ 4066532 h 6630438"/>
                <a:gd name="connsiteX89" fmla="*/ 3137647 w 3173506"/>
                <a:gd name="connsiteY89" fmla="*/ 4030673 h 6630438"/>
                <a:gd name="connsiteX90" fmla="*/ 3048000 w 3173506"/>
                <a:gd name="connsiteY90" fmla="*/ 4003779 h 6630438"/>
                <a:gd name="connsiteX91" fmla="*/ 2994212 w 3173506"/>
                <a:gd name="connsiteY91" fmla="*/ 3949991 h 6630438"/>
                <a:gd name="connsiteX92" fmla="*/ 2904565 w 3173506"/>
                <a:gd name="connsiteY92" fmla="*/ 3869309 h 6630438"/>
                <a:gd name="connsiteX93" fmla="*/ 2814918 w 3173506"/>
                <a:gd name="connsiteY93" fmla="*/ 3869309 h 6630438"/>
                <a:gd name="connsiteX94" fmla="*/ 2841812 w 3173506"/>
                <a:gd name="connsiteY94" fmla="*/ 3752768 h 6630438"/>
                <a:gd name="connsiteX95" fmla="*/ 2832847 w 3173506"/>
                <a:gd name="connsiteY95" fmla="*/ 3645191 h 6630438"/>
                <a:gd name="connsiteX96" fmla="*/ 2805953 w 3173506"/>
                <a:gd name="connsiteY96" fmla="*/ 3600368 h 6630438"/>
                <a:gd name="connsiteX97" fmla="*/ 2814918 w 3173506"/>
                <a:gd name="connsiteY97" fmla="*/ 3564509 h 6630438"/>
                <a:gd name="connsiteX98" fmla="*/ 2770094 w 3173506"/>
                <a:gd name="connsiteY98" fmla="*/ 3492791 h 6630438"/>
                <a:gd name="connsiteX99" fmla="*/ 2707341 w 3173506"/>
                <a:gd name="connsiteY99" fmla="*/ 3492791 h 6630438"/>
                <a:gd name="connsiteX100" fmla="*/ 2671483 w 3173506"/>
                <a:gd name="connsiteY100" fmla="*/ 3537615 h 6630438"/>
                <a:gd name="connsiteX101" fmla="*/ 2653553 w 3173506"/>
                <a:gd name="connsiteY101" fmla="*/ 3582438 h 6630438"/>
                <a:gd name="connsiteX102" fmla="*/ 2599765 w 3173506"/>
                <a:gd name="connsiteY102" fmla="*/ 3609332 h 6630438"/>
                <a:gd name="connsiteX103" fmla="*/ 2599765 w 3173506"/>
                <a:gd name="connsiteY103" fmla="*/ 3609332 h 6630438"/>
                <a:gd name="connsiteX104" fmla="*/ 2492189 w 3173506"/>
                <a:gd name="connsiteY104" fmla="*/ 3564509 h 6630438"/>
                <a:gd name="connsiteX105" fmla="*/ 2528047 w 3173506"/>
                <a:gd name="connsiteY105" fmla="*/ 3510720 h 6630438"/>
                <a:gd name="connsiteX106" fmla="*/ 2537012 w 3173506"/>
                <a:gd name="connsiteY106" fmla="*/ 3447968 h 6630438"/>
                <a:gd name="connsiteX107" fmla="*/ 2519083 w 3173506"/>
                <a:gd name="connsiteY107" fmla="*/ 3412109 h 6630438"/>
                <a:gd name="connsiteX108" fmla="*/ 2438400 w 3173506"/>
                <a:gd name="connsiteY108" fmla="*/ 3439003 h 6630438"/>
                <a:gd name="connsiteX109" fmla="*/ 2402541 w 3173506"/>
                <a:gd name="connsiteY109" fmla="*/ 3439003 h 6630438"/>
                <a:gd name="connsiteX110" fmla="*/ 2402541 w 3173506"/>
                <a:gd name="connsiteY110" fmla="*/ 3439003 h 6630438"/>
                <a:gd name="connsiteX111" fmla="*/ 2187389 w 3173506"/>
                <a:gd name="connsiteY111" fmla="*/ 3394179 h 6630438"/>
                <a:gd name="connsiteX112" fmla="*/ 1963271 w 3173506"/>
                <a:gd name="connsiteY112" fmla="*/ 3125238 h 6630438"/>
                <a:gd name="connsiteX113" fmla="*/ 2008094 w 3173506"/>
                <a:gd name="connsiteY113" fmla="*/ 2981803 h 6630438"/>
                <a:gd name="connsiteX114" fmla="*/ 2017059 w 3173506"/>
                <a:gd name="connsiteY114" fmla="*/ 2928015 h 6630438"/>
                <a:gd name="connsiteX115" fmla="*/ 2026024 w 3173506"/>
                <a:gd name="connsiteY115" fmla="*/ 2865262 h 6630438"/>
                <a:gd name="connsiteX116" fmla="*/ 2277036 w 3173506"/>
                <a:gd name="connsiteY116" fmla="*/ 2712862 h 6630438"/>
                <a:gd name="connsiteX117" fmla="*/ 2438400 w 3173506"/>
                <a:gd name="connsiteY117" fmla="*/ 2596320 h 6630438"/>
                <a:gd name="connsiteX118" fmla="*/ 2590800 w 3173506"/>
                <a:gd name="connsiteY118" fmla="*/ 2434956 h 6630438"/>
                <a:gd name="connsiteX119" fmla="*/ 2653553 w 3173506"/>
                <a:gd name="connsiteY119" fmla="*/ 2300485 h 6630438"/>
                <a:gd name="connsiteX120" fmla="*/ 2689412 w 3173506"/>
                <a:gd name="connsiteY120" fmla="*/ 2210838 h 6630438"/>
                <a:gd name="connsiteX121" fmla="*/ 2734236 w 3173506"/>
                <a:gd name="connsiteY121" fmla="*/ 2166015 h 6630438"/>
                <a:gd name="connsiteX122" fmla="*/ 2832847 w 3173506"/>
                <a:gd name="connsiteY122" fmla="*/ 1986720 h 6630438"/>
                <a:gd name="connsiteX123" fmla="*/ 2796989 w 3173506"/>
                <a:gd name="connsiteY123" fmla="*/ 1897073 h 6630438"/>
                <a:gd name="connsiteX124" fmla="*/ 2779059 w 3173506"/>
                <a:gd name="connsiteY124" fmla="*/ 1834320 h 6630438"/>
                <a:gd name="connsiteX125" fmla="*/ 2779059 w 3173506"/>
                <a:gd name="connsiteY125" fmla="*/ 1699850 h 6630438"/>
                <a:gd name="connsiteX126" fmla="*/ 2770094 w 3173506"/>
                <a:gd name="connsiteY126" fmla="*/ 1610203 h 6630438"/>
                <a:gd name="connsiteX127" fmla="*/ 2698377 w 3173506"/>
                <a:gd name="connsiteY127" fmla="*/ 1565379 h 6630438"/>
                <a:gd name="connsiteX128" fmla="*/ 2626659 w 3173506"/>
                <a:gd name="connsiteY128" fmla="*/ 1520556 h 6630438"/>
                <a:gd name="connsiteX129" fmla="*/ 2581836 w 3173506"/>
                <a:gd name="connsiteY129" fmla="*/ 1484697 h 6630438"/>
                <a:gd name="connsiteX130" fmla="*/ 2590800 w 3173506"/>
                <a:gd name="connsiteY130" fmla="*/ 1439873 h 6630438"/>
                <a:gd name="connsiteX131" fmla="*/ 2510118 w 3173506"/>
                <a:gd name="connsiteY131" fmla="*/ 1439873 h 6630438"/>
                <a:gd name="connsiteX132" fmla="*/ 2474259 w 3173506"/>
                <a:gd name="connsiteY132" fmla="*/ 1395050 h 6630438"/>
                <a:gd name="connsiteX133" fmla="*/ 2411506 w 3173506"/>
                <a:gd name="connsiteY133" fmla="*/ 1296438 h 6630438"/>
                <a:gd name="connsiteX134" fmla="*/ 2339789 w 3173506"/>
                <a:gd name="connsiteY134" fmla="*/ 1269544 h 6630438"/>
                <a:gd name="connsiteX135" fmla="*/ 2303930 w 3173506"/>
                <a:gd name="connsiteY135" fmla="*/ 1179897 h 6630438"/>
                <a:gd name="connsiteX136" fmla="*/ 2330824 w 3173506"/>
                <a:gd name="connsiteY136" fmla="*/ 1090250 h 6630438"/>
                <a:gd name="connsiteX137" fmla="*/ 2321859 w 3173506"/>
                <a:gd name="connsiteY137" fmla="*/ 955779 h 6630438"/>
                <a:gd name="connsiteX138" fmla="*/ 2393577 w 3173506"/>
                <a:gd name="connsiteY138" fmla="*/ 884062 h 6630438"/>
                <a:gd name="connsiteX139" fmla="*/ 2492189 w 3173506"/>
                <a:gd name="connsiteY139" fmla="*/ 812344 h 6630438"/>
                <a:gd name="connsiteX140" fmla="*/ 2545977 w 3173506"/>
                <a:gd name="connsiteY140" fmla="*/ 785450 h 6630438"/>
                <a:gd name="connsiteX141" fmla="*/ 2599765 w 3173506"/>
                <a:gd name="connsiteY141" fmla="*/ 785450 h 6630438"/>
                <a:gd name="connsiteX142" fmla="*/ 2626659 w 3173506"/>
                <a:gd name="connsiteY142" fmla="*/ 686838 h 6630438"/>
                <a:gd name="connsiteX143" fmla="*/ 2707341 w 3173506"/>
                <a:gd name="connsiteY143" fmla="*/ 561332 h 6630438"/>
                <a:gd name="connsiteX144" fmla="*/ 2770094 w 3173506"/>
                <a:gd name="connsiteY144" fmla="*/ 435826 h 6630438"/>
                <a:gd name="connsiteX145" fmla="*/ 2823883 w 3173506"/>
                <a:gd name="connsiteY145" fmla="*/ 391003 h 6630438"/>
                <a:gd name="connsiteX146" fmla="*/ 2832847 w 3173506"/>
                <a:gd name="connsiteY146" fmla="*/ 301356 h 6630438"/>
                <a:gd name="connsiteX147" fmla="*/ 2797885 w 3173506"/>
                <a:gd name="connsiteY147" fmla="*/ 225605 h 6630438"/>
                <a:gd name="connsiteX148" fmla="*/ 2833968 w 3173506"/>
                <a:gd name="connsiteY148" fmla="*/ 169799 h 6630438"/>
                <a:gd name="connsiteX149" fmla="*/ 2801695 w 3173506"/>
                <a:gd name="connsiteY149" fmla="*/ 96065 h 6630438"/>
                <a:gd name="connsiteX150" fmla="*/ 2714065 w 3173506"/>
                <a:gd name="connsiteY150" fmla="*/ 137974 h 6630438"/>
                <a:gd name="connsiteX151" fmla="*/ 2680447 w 3173506"/>
                <a:gd name="connsiteY151" fmla="*/ 202744 h 6630438"/>
                <a:gd name="connsiteX152" fmla="*/ 2626659 w 3173506"/>
                <a:gd name="connsiteY152" fmla="*/ 274462 h 6630438"/>
                <a:gd name="connsiteX153" fmla="*/ 2554941 w 3173506"/>
                <a:gd name="connsiteY153" fmla="*/ 337215 h 6630438"/>
                <a:gd name="connsiteX154" fmla="*/ 2402541 w 3173506"/>
                <a:gd name="connsiteY154" fmla="*/ 391003 h 6630438"/>
                <a:gd name="connsiteX155" fmla="*/ 2375647 w 3173506"/>
                <a:gd name="connsiteY155" fmla="*/ 480650 h 6630438"/>
                <a:gd name="connsiteX156" fmla="*/ 2268071 w 3173506"/>
                <a:gd name="connsiteY156" fmla="*/ 552368 h 6630438"/>
                <a:gd name="connsiteX157" fmla="*/ 2187389 w 3173506"/>
                <a:gd name="connsiteY157" fmla="*/ 480650 h 6630438"/>
                <a:gd name="connsiteX158" fmla="*/ 2187389 w 3173506"/>
                <a:gd name="connsiteY158" fmla="*/ 391003 h 6630438"/>
                <a:gd name="connsiteX159" fmla="*/ 2223247 w 3173506"/>
                <a:gd name="connsiteY159" fmla="*/ 319285 h 6630438"/>
                <a:gd name="connsiteX160" fmla="*/ 2205318 w 3173506"/>
                <a:gd name="connsiteY160" fmla="*/ 274462 h 6630438"/>
                <a:gd name="connsiteX161" fmla="*/ 2110740 w 3173506"/>
                <a:gd name="connsiteY161" fmla="*/ 292391 h 6630438"/>
                <a:gd name="connsiteX162" fmla="*/ 2129790 w 3173506"/>
                <a:gd name="connsiteY162" fmla="*/ 181229 h 6630438"/>
                <a:gd name="connsiteX163" fmla="*/ 2146375 w 3173506"/>
                <a:gd name="connsiteY163" fmla="*/ 134165 h 6630438"/>
                <a:gd name="connsiteX164" fmla="*/ 2188285 w 3173506"/>
                <a:gd name="connsiteY164" fmla="*/ 42725 h 6630438"/>
                <a:gd name="connsiteX165" fmla="*/ 2112085 w 3173506"/>
                <a:gd name="connsiteY165" fmla="*/ 815 h 6630438"/>
                <a:gd name="connsiteX166" fmla="*/ 1239595 w 3173506"/>
                <a:gd name="connsiteY166" fmla="*/ 31295 h 6630438"/>
                <a:gd name="connsiteX167" fmla="*/ 1190065 w 3173506"/>
                <a:gd name="connsiteY167" fmla="*/ 80825 h 6630438"/>
                <a:gd name="connsiteX168" fmla="*/ 1125295 w 3173506"/>
                <a:gd name="connsiteY168" fmla="*/ 137975 h 6630438"/>
                <a:gd name="connsiteX169" fmla="*/ 1084730 w 3173506"/>
                <a:gd name="connsiteY169" fmla="*/ 193779 h 6630438"/>
                <a:gd name="connsiteX170" fmla="*/ 1066800 w 3173506"/>
                <a:gd name="connsiteY170" fmla="*/ 256532 h 6630438"/>
                <a:gd name="connsiteX171" fmla="*/ 878541 w 3173506"/>
                <a:gd name="connsiteY171" fmla="*/ 301356 h 6630438"/>
                <a:gd name="connsiteX0" fmla="*/ 878541 w 3173506"/>
                <a:gd name="connsiteY0" fmla="*/ 335326 h 6664408"/>
                <a:gd name="connsiteX1" fmla="*/ 887506 w 3173506"/>
                <a:gd name="connsiteY1" fmla="*/ 407043 h 6664408"/>
                <a:gd name="connsiteX2" fmla="*/ 905436 w 3173506"/>
                <a:gd name="connsiteY2" fmla="*/ 442902 h 6664408"/>
                <a:gd name="connsiteX3" fmla="*/ 869577 w 3173506"/>
                <a:gd name="connsiteY3" fmla="*/ 487726 h 6664408"/>
                <a:gd name="connsiteX4" fmla="*/ 824753 w 3173506"/>
                <a:gd name="connsiteY4" fmla="*/ 487726 h 6664408"/>
                <a:gd name="connsiteX5" fmla="*/ 797859 w 3173506"/>
                <a:gd name="connsiteY5" fmla="*/ 487726 h 6664408"/>
                <a:gd name="connsiteX6" fmla="*/ 753036 w 3173506"/>
                <a:gd name="connsiteY6" fmla="*/ 514620 h 6664408"/>
                <a:gd name="connsiteX7" fmla="*/ 753036 w 3173506"/>
                <a:gd name="connsiteY7" fmla="*/ 568408 h 6664408"/>
                <a:gd name="connsiteX8" fmla="*/ 726141 w 3173506"/>
                <a:gd name="connsiteY8" fmla="*/ 649090 h 6664408"/>
                <a:gd name="connsiteX9" fmla="*/ 654424 w 3173506"/>
                <a:gd name="connsiteY9" fmla="*/ 684949 h 6664408"/>
                <a:gd name="connsiteX10" fmla="*/ 600636 w 3173506"/>
                <a:gd name="connsiteY10" fmla="*/ 729773 h 6664408"/>
                <a:gd name="connsiteX11" fmla="*/ 510989 w 3173506"/>
                <a:gd name="connsiteY11" fmla="*/ 774596 h 6664408"/>
                <a:gd name="connsiteX12" fmla="*/ 519953 w 3173506"/>
                <a:gd name="connsiteY12" fmla="*/ 810455 h 6664408"/>
                <a:gd name="connsiteX13" fmla="*/ 699247 w 3173506"/>
                <a:gd name="connsiteY13" fmla="*/ 855279 h 6664408"/>
                <a:gd name="connsiteX14" fmla="*/ 663389 w 3173506"/>
                <a:gd name="connsiteY14" fmla="*/ 989749 h 6664408"/>
                <a:gd name="connsiteX15" fmla="*/ 636494 w 3173506"/>
                <a:gd name="connsiteY15" fmla="*/ 1052502 h 6664408"/>
                <a:gd name="connsiteX16" fmla="*/ 609600 w 3173506"/>
                <a:gd name="connsiteY16" fmla="*/ 1070432 h 6664408"/>
                <a:gd name="connsiteX17" fmla="*/ 618565 w 3173506"/>
                <a:gd name="connsiteY17" fmla="*/ 1097326 h 6664408"/>
                <a:gd name="connsiteX18" fmla="*/ 636494 w 3173506"/>
                <a:gd name="connsiteY18" fmla="*/ 1160079 h 6664408"/>
                <a:gd name="connsiteX19" fmla="*/ 600636 w 3173506"/>
                <a:gd name="connsiteY19" fmla="*/ 1222832 h 6664408"/>
                <a:gd name="connsiteX20" fmla="*/ 591671 w 3173506"/>
                <a:gd name="connsiteY20" fmla="*/ 1411090 h 6664408"/>
                <a:gd name="connsiteX21" fmla="*/ 582706 w 3173506"/>
                <a:gd name="connsiteY21" fmla="*/ 1527632 h 6664408"/>
                <a:gd name="connsiteX22" fmla="*/ 627530 w 3173506"/>
                <a:gd name="connsiteY22" fmla="*/ 1563490 h 6664408"/>
                <a:gd name="connsiteX23" fmla="*/ 627530 w 3173506"/>
                <a:gd name="connsiteY23" fmla="*/ 1563490 h 6664408"/>
                <a:gd name="connsiteX24" fmla="*/ 663389 w 3173506"/>
                <a:gd name="connsiteY24" fmla="*/ 1706926 h 6664408"/>
                <a:gd name="connsiteX25" fmla="*/ 663389 w 3173506"/>
                <a:gd name="connsiteY25" fmla="*/ 1706926 h 6664408"/>
                <a:gd name="connsiteX26" fmla="*/ 636494 w 3173506"/>
                <a:gd name="connsiteY26" fmla="*/ 1823467 h 6664408"/>
                <a:gd name="connsiteX27" fmla="*/ 618565 w 3173506"/>
                <a:gd name="connsiteY27" fmla="*/ 1904149 h 6664408"/>
                <a:gd name="connsiteX28" fmla="*/ 663389 w 3173506"/>
                <a:gd name="connsiteY28" fmla="*/ 1975867 h 6664408"/>
                <a:gd name="connsiteX29" fmla="*/ 672353 w 3173506"/>
                <a:gd name="connsiteY29" fmla="*/ 2020690 h 6664408"/>
                <a:gd name="connsiteX30" fmla="*/ 681318 w 3173506"/>
                <a:gd name="connsiteY30" fmla="*/ 2056549 h 6664408"/>
                <a:gd name="connsiteX31" fmla="*/ 663389 w 3173506"/>
                <a:gd name="connsiteY31" fmla="*/ 2119302 h 6664408"/>
                <a:gd name="connsiteX32" fmla="*/ 636494 w 3173506"/>
                <a:gd name="connsiteY32" fmla="*/ 2155161 h 6664408"/>
                <a:gd name="connsiteX33" fmla="*/ 627530 w 3173506"/>
                <a:gd name="connsiteY33" fmla="*/ 2280667 h 6664408"/>
                <a:gd name="connsiteX34" fmla="*/ 573741 w 3173506"/>
                <a:gd name="connsiteY34" fmla="*/ 2280667 h 6664408"/>
                <a:gd name="connsiteX35" fmla="*/ 609600 w 3173506"/>
                <a:gd name="connsiteY35" fmla="*/ 2424102 h 6664408"/>
                <a:gd name="connsiteX36" fmla="*/ 609600 w 3173506"/>
                <a:gd name="connsiteY36" fmla="*/ 2477890 h 6664408"/>
                <a:gd name="connsiteX37" fmla="*/ 564777 w 3173506"/>
                <a:gd name="connsiteY37" fmla="*/ 2522714 h 6664408"/>
                <a:gd name="connsiteX38" fmla="*/ 582706 w 3173506"/>
                <a:gd name="connsiteY38" fmla="*/ 2567538 h 6664408"/>
                <a:gd name="connsiteX39" fmla="*/ 493059 w 3173506"/>
                <a:gd name="connsiteY39" fmla="*/ 2639255 h 6664408"/>
                <a:gd name="connsiteX40" fmla="*/ 439271 w 3173506"/>
                <a:gd name="connsiteY40" fmla="*/ 2693043 h 6664408"/>
                <a:gd name="connsiteX41" fmla="*/ 376518 w 3173506"/>
                <a:gd name="connsiteY41" fmla="*/ 2755796 h 6664408"/>
                <a:gd name="connsiteX42" fmla="*/ 259977 w 3173506"/>
                <a:gd name="connsiteY42" fmla="*/ 2773726 h 6664408"/>
                <a:gd name="connsiteX43" fmla="*/ 233083 w 3173506"/>
                <a:gd name="connsiteY43" fmla="*/ 2872338 h 6664408"/>
                <a:gd name="connsiteX44" fmla="*/ 233083 w 3173506"/>
                <a:gd name="connsiteY44" fmla="*/ 2926126 h 6664408"/>
                <a:gd name="connsiteX45" fmla="*/ 206189 w 3173506"/>
                <a:gd name="connsiteY45" fmla="*/ 2997843 h 6664408"/>
                <a:gd name="connsiteX46" fmla="*/ 98612 w 3173506"/>
                <a:gd name="connsiteY46" fmla="*/ 2997843 h 6664408"/>
                <a:gd name="connsiteX47" fmla="*/ 0 w 3173506"/>
                <a:gd name="connsiteY47" fmla="*/ 3096455 h 6664408"/>
                <a:gd name="connsiteX48" fmla="*/ 17930 w 3173506"/>
                <a:gd name="connsiteY48" fmla="*/ 3221961 h 6664408"/>
                <a:gd name="connsiteX49" fmla="*/ 8965 w 3173506"/>
                <a:gd name="connsiteY49" fmla="*/ 3311608 h 6664408"/>
                <a:gd name="connsiteX50" fmla="*/ 8965 w 3173506"/>
                <a:gd name="connsiteY50" fmla="*/ 3374361 h 6664408"/>
                <a:gd name="connsiteX51" fmla="*/ 53789 w 3173506"/>
                <a:gd name="connsiteY51" fmla="*/ 3410220 h 6664408"/>
                <a:gd name="connsiteX52" fmla="*/ 53789 w 3173506"/>
                <a:gd name="connsiteY52" fmla="*/ 3410220 h 6664408"/>
                <a:gd name="connsiteX53" fmla="*/ 44824 w 3173506"/>
                <a:gd name="connsiteY53" fmla="*/ 3464008 h 6664408"/>
                <a:gd name="connsiteX54" fmla="*/ 107577 w 3173506"/>
                <a:gd name="connsiteY54" fmla="*/ 3589514 h 6664408"/>
                <a:gd name="connsiteX55" fmla="*/ 161365 w 3173506"/>
                <a:gd name="connsiteY55" fmla="*/ 3697090 h 6664408"/>
                <a:gd name="connsiteX56" fmla="*/ 206189 w 3173506"/>
                <a:gd name="connsiteY56" fmla="*/ 3831561 h 6664408"/>
                <a:gd name="connsiteX57" fmla="*/ 215153 w 3173506"/>
                <a:gd name="connsiteY57" fmla="*/ 3912243 h 6664408"/>
                <a:gd name="connsiteX58" fmla="*/ 385483 w 3173506"/>
                <a:gd name="connsiteY58" fmla="*/ 3992926 h 6664408"/>
                <a:gd name="connsiteX59" fmla="*/ 466165 w 3173506"/>
                <a:gd name="connsiteY59" fmla="*/ 4019820 h 6664408"/>
                <a:gd name="connsiteX60" fmla="*/ 448236 w 3173506"/>
                <a:gd name="connsiteY60" fmla="*/ 4055679 h 6664408"/>
                <a:gd name="connsiteX61" fmla="*/ 609600 w 3173506"/>
                <a:gd name="connsiteY61" fmla="*/ 4234973 h 6664408"/>
                <a:gd name="connsiteX62" fmla="*/ 636494 w 3173506"/>
                <a:gd name="connsiteY62" fmla="*/ 4288761 h 6664408"/>
                <a:gd name="connsiteX63" fmla="*/ 654424 w 3173506"/>
                <a:gd name="connsiteY63" fmla="*/ 4494949 h 6664408"/>
                <a:gd name="connsiteX64" fmla="*/ 654424 w 3173506"/>
                <a:gd name="connsiteY64" fmla="*/ 4593561 h 6664408"/>
                <a:gd name="connsiteX65" fmla="*/ 1219200 w 3173506"/>
                <a:gd name="connsiteY65" fmla="*/ 4952149 h 6664408"/>
                <a:gd name="connsiteX66" fmla="*/ 1595718 w 3173506"/>
                <a:gd name="connsiteY66" fmla="*/ 6664408 h 6664408"/>
                <a:gd name="connsiteX67" fmla="*/ 1828800 w 3173506"/>
                <a:gd name="connsiteY67" fmla="*/ 6547867 h 6664408"/>
                <a:gd name="connsiteX68" fmla="*/ 1909483 w 3173506"/>
                <a:gd name="connsiteY68" fmla="*/ 6529938 h 6664408"/>
                <a:gd name="connsiteX69" fmla="*/ 2061883 w 3173506"/>
                <a:gd name="connsiteY69" fmla="*/ 6278926 h 6664408"/>
                <a:gd name="connsiteX70" fmla="*/ 2178424 w 3173506"/>
                <a:gd name="connsiteY70" fmla="*/ 6045843 h 6664408"/>
                <a:gd name="connsiteX71" fmla="*/ 2160494 w 3173506"/>
                <a:gd name="connsiteY71" fmla="*/ 5947232 h 6664408"/>
                <a:gd name="connsiteX72" fmla="*/ 2169459 w 3173506"/>
                <a:gd name="connsiteY72" fmla="*/ 5848620 h 6664408"/>
                <a:gd name="connsiteX73" fmla="*/ 2043953 w 3173506"/>
                <a:gd name="connsiteY73" fmla="*/ 5507961 h 6664408"/>
                <a:gd name="connsiteX74" fmla="*/ 2043953 w 3173506"/>
                <a:gd name="connsiteY74" fmla="*/ 5507961 h 6664408"/>
                <a:gd name="connsiteX75" fmla="*/ 2151530 w 3173506"/>
                <a:gd name="connsiteY75" fmla="*/ 5319702 h 6664408"/>
                <a:gd name="connsiteX76" fmla="*/ 2366683 w 3173506"/>
                <a:gd name="connsiteY76" fmla="*/ 5247985 h 6664408"/>
                <a:gd name="connsiteX77" fmla="*/ 2438400 w 3173506"/>
                <a:gd name="connsiteY77" fmla="*/ 5149373 h 6664408"/>
                <a:gd name="connsiteX78" fmla="*/ 2438400 w 3173506"/>
                <a:gd name="connsiteY78" fmla="*/ 5059726 h 6664408"/>
                <a:gd name="connsiteX79" fmla="*/ 2501153 w 3173506"/>
                <a:gd name="connsiteY79" fmla="*/ 5068690 h 6664408"/>
                <a:gd name="connsiteX80" fmla="*/ 2572871 w 3173506"/>
                <a:gd name="connsiteY80" fmla="*/ 5032832 h 6664408"/>
                <a:gd name="connsiteX81" fmla="*/ 2599765 w 3173506"/>
                <a:gd name="connsiteY81" fmla="*/ 4934220 h 6664408"/>
                <a:gd name="connsiteX82" fmla="*/ 2832847 w 3173506"/>
                <a:gd name="connsiteY82" fmla="*/ 4808714 h 6664408"/>
                <a:gd name="connsiteX83" fmla="*/ 3155577 w 3173506"/>
                <a:gd name="connsiteY83" fmla="*/ 4665279 h 6664408"/>
                <a:gd name="connsiteX84" fmla="*/ 3173506 w 3173506"/>
                <a:gd name="connsiteY84" fmla="*/ 4530808 h 6664408"/>
                <a:gd name="connsiteX85" fmla="*/ 3101789 w 3173506"/>
                <a:gd name="connsiteY85" fmla="*/ 4459090 h 6664408"/>
                <a:gd name="connsiteX86" fmla="*/ 3101789 w 3173506"/>
                <a:gd name="connsiteY86" fmla="*/ 4297726 h 6664408"/>
                <a:gd name="connsiteX87" fmla="*/ 3110753 w 3173506"/>
                <a:gd name="connsiteY87" fmla="*/ 4199114 h 6664408"/>
                <a:gd name="connsiteX88" fmla="*/ 3137647 w 3173506"/>
                <a:gd name="connsiteY88" fmla="*/ 4100502 h 6664408"/>
                <a:gd name="connsiteX89" fmla="*/ 3137647 w 3173506"/>
                <a:gd name="connsiteY89" fmla="*/ 4064643 h 6664408"/>
                <a:gd name="connsiteX90" fmla="*/ 3048000 w 3173506"/>
                <a:gd name="connsiteY90" fmla="*/ 4037749 h 6664408"/>
                <a:gd name="connsiteX91" fmla="*/ 2994212 w 3173506"/>
                <a:gd name="connsiteY91" fmla="*/ 3983961 h 6664408"/>
                <a:gd name="connsiteX92" fmla="*/ 2904565 w 3173506"/>
                <a:gd name="connsiteY92" fmla="*/ 3903279 h 6664408"/>
                <a:gd name="connsiteX93" fmla="*/ 2814918 w 3173506"/>
                <a:gd name="connsiteY93" fmla="*/ 3903279 h 6664408"/>
                <a:gd name="connsiteX94" fmla="*/ 2841812 w 3173506"/>
                <a:gd name="connsiteY94" fmla="*/ 3786738 h 6664408"/>
                <a:gd name="connsiteX95" fmla="*/ 2832847 w 3173506"/>
                <a:gd name="connsiteY95" fmla="*/ 3679161 h 6664408"/>
                <a:gd name="connsiteX96" fmla="*/ 2805953 w 3173506"/>
                <a:gd name="connsiteY96" fmla="*/ 3634338 h 6664408"/>
                <a:gd name="connsiteX97" fmla="*/ 2814918 w 3173506"/>
                <a:gd name="connsiteY97" fmla="*/ 3598479 h 6664408"/>
                <a:gd name="connsiteX98" fmla="*/ 2770094 w 3173506"/>
                <a:gd name="connsiteY98" fmla="*/ 3526761 h 6664408"/>
                <a:gd name="connsiteX99" fmla="*/ 2707341 w 3173506"/>
                <a:gd name="connsiteY99" fmla="*/ 3526761 h 6664408"/>
                <a:gd name="connsiteX100" fmla="*/ 2671483 w 3173506"/>
                <a:gd name="connsiteY100" fmla="*/ 3571585 h 6664408"/>
                <a:gd name="connsiteX101" fmla="*/ 2653553 w 3173506"/>
                <a:gd name="connsiteY101" fmla="*/ 3616408 h 6664408"/>
                <a:gd name="connsiteX102" fmla="*/ 2599765 w 3173506"/>
                <a:gd name="connsiteY102" fmla="*/ 3643302 h 6664408"/>
                <a:gd name="connsiteX103" fmla="*/ 2599765 w 3173506"/>
                <a:gd name="connsiteY103" fmla="*/ 3643302 h 6664408"/>
                <a:gd name="connsiteX104" fmla="*/ 2492189 w 3173506"/>
                <a:gd name="connsiteY104" fmla="*/ 3598479 h 6664408"/>
                <a:gd name="connsiteX105" fmla="*/ 2528047 w 3173506"/>
                <a:gd name="connsiteY105" fmla="*/ 3544690 h 6664408"/>
                <a:gd name="connsiteX106" fmla="*/ 2537012 w 3173506"/>
                <a:gd name="connsiteY106" fmla="*/ 3481938 h 6664408"/>
                <a:gd name="connsiteX107" fmla="*/ 2519083 w 3173506"/>
                <a:gd name="connsiteY107" fmla="*/ 3446079 h 6664408"/>
                <a:gd name="connsiteX108" fmla="*/ 2438400 w 3173506"/>
                <a:gd name="connsiteY108" fmla="*/ 3472973 h 6664408"/>
                <a:gd name="connsiteX109" fmla="*/ 2402541 w 3173506"/>
                <a:gd name="connsiteY109" fmla="*/ 3472973 h 6664408"/>
                <a:gd name="connsiteX110" fmla="*/ 2402541 w 3173506"/>
                <a:gd name="connsiteY110" fmla="*/ 3472973 h 6664408"/>
                <a:gd name="connsiteX111" fmla="*/ 2187389 w 3173506"/>
                <a:gd name="connsiteY111" fmla="*/ 3428149 h 6664408"/>
                <a:gd name="connsiteX112" fmla="*/ 1963271 w 3173506"/>
                <a:gd name="connsiteY112" fmla="*/ 3159208 h 6664408"/>
                <a:gd name="connsiteX113" fmla="*/ 2008094 w 3173506"/>
                <a:gd name="connsiteY113" fmla="*/ 3015773 h 6664408"/>
                <a:gd name="connsiteX114" fmla="*/ 2017059 w 3173506"/>
                <a:gd name="connsiteY114" fmla="*/ 2961985 h 6664408"/>
                <a:gd name="connsiteX115" fmla="*/ 2026024 w 3173506"/>
                <a:gd name="connsiteY115" fmla="*/ 2899232 h 6664408"/>
                <a:gd name="connsiteX116" fmla="*/ 2277036 w 3173506"/>
                <a:gd name="connsiteY116" fmla="*/ 2746832 h 6664408"/>
                <a:gd name="connsiteX117" fmla="*/ 2438400 w 3173506"/>
                <a:gd name="connsiteY117" fmla="*/ 2630290 h 6664408"/>
                <a:gd name="connsiteX118" fmla="*/ 2590800 w 3173506"/>
                <a:gd name="connsiteY118" fmla="*/ 2468926 h 6664408"/>
                <a:gd name="connsiteX119" fmla="*/ 2653553 w 3173506"/>
                <a:gd name="connsiteY119" fmla="*/ 2334455 h 6664408"/>
                <a:gd name="connsiteX120" fmla="*/ 2689412 w 3173506"/>
                <a:gd name="connsiteY120" fmla="*/ 2244808 h 6664408"/>
                <a:gd name="connsiteX121" fmla="*/ 2734236 w 3173506"/>
                <a:gd name="connsiteY121" fmla="*/ 2199985 h 6664408"/>
                <a:gd name="connsiteX122" fmla="*/ 2832847 w 3173506"/>
                <a:gd name="connsiteY122" fmla="*/ 2020690 h 6664408"/>
                <a:gd name="connsiteX123" fmla="*/ 2796989 w 3173506"/>
                <a:gd name="connsiteY123" fmla="*/ 1931043 h 6664408"/>
                <a:gd name="connsiteX124" fmla="*/ 2779059 w 3173506"/>
                <a:gd name="connsiteY124" fmla="*/ 1868290 h 6664408"/>
                <a:gd name="connsiteX125" fmla="*/ 2779059 w 3173506"/>
                <a:gd name="connsiteY125" fmla="*/ 1733820 h 6664408"/>
                <a:gd name="connsiteX126" fmla="*/ 2770094 w 3173506"/>
                <a:gd name="connsiteY126" fmla="*/ 1644173 h 6664408"/>
                <a:gd name="connsiteX127" fmla="*/ 2698377 w 3173506"/>
                <a:gd name="connsiteY127" fmla="*/ 1599349 h 6664408"/>
                <a:gd name="connsiteX128" fmla="*/ 2626659 w 3173506"/>
                <a:gd name="connsiteY128" fmla="*/ 1554526 h 6664408"/>
                <a:gd name="connsiteX129" fmla="*/ 2581836 w 3173506"/>
                <a:gd name="connsiteY129" fmla="*/ 1518667 h 6664408"/>
                <a:gd name="connsiteX130" fmla="*/ 2590800 w 3173506"/>
                <a:gd name="connsiteY130" fmla="*/ 1473843 h 6664408"/>
                <a:gd name="connsiteX131" fmla="*/ 2510118 w 3173506"/>
                <a:gd name="connsiteY131" fmla="*/ 1473843 h 6664408"/>
                <a:gd name="connsiteX132" fmla="*/ 2474259 w 3173506"/>
                <a:gd name="connsiteY132" fmla="*/ 1429020 h 6664408"/>
                <a:gd name="connsiteX133" fmla="*/ 2411506 w 3173506"/>
                <a:gd name="connsiteY133" fmla="*/ 1330408 h 6664408"/>
                <a:gd name="connsiteX134" fmla="*/ 2339789 w 3173506"/>
                <a:gd name="connsiteY134" fmla="*/ 1303514 h 6664408"/>
                <a:gd name="connsiteX135" fmla="*/ 2303930 w 3173506"/>
                <a:gd name="connsiteY135" fmla="*/ 1213867 h 6664408"/>
                <a:gd name="connsiteX136" fmla="*/ 2330824 w 3173506"/>
                <a:gd name="connsiteY136" fmla="*/ 1124220 h 6664408"/>
                <a:gd name="connsiteX137" fmla="*/ 2321859 w 3173506"/>
                <a:gd name="connsiteY137" fmla="*/ 989749 h 6664408"/>
                <a:gd name="connsiteX138" fmla="*/ 2393577 w 3173506"/>
                <a:gd name="connsiteY138" fmla="*/ 918032 h 6664408"/>
                <a:gd name="connsiteX139" fmla="*/ 2492189 w 3173506"/>
                <a:gd name="connsiteY139" fmla="*/ 846314 h 6664408"/>
                <a:gd name="connsiteX140" fmla="*/ 2545977 w 3173506"/>
                <a:gd name="connsiteY140" fmla="*/ 819420 h 6664408"/>
                <a:gd name="connsiteX141" fmla="*/ 2599765 w 3173506"/>
                <a:gd name="connsiteY141" fmla="*/ 819420 h 6664408"/>
                <a:gd name="connsiteX142" fmla="*/ 2626659 w 3173506"/>
                <a:gd name="connsiteY142" fmla="*/ 720808 h 6664408"/>
                <a:gd name="connsiteX143" fmla="*/ 2707341 w 3173506"/>
                <a:gd name="connsiteY143" fmla="*/ 595302 h 6664408"/>
                <a:gd name="connsiteX144" fmla="*/ 2770094 w 3173506"/>
                <a:gd name="connsiteY144" fmla="*/ 469796 h 6664408"/>
                <a:gd name="connsiteX145" fmla="*/ 2823883 w 3173506"/>
                <a:gd name="connsiteY145" fmla="*/ 424973 h 6664408"/>
                <a:gd name="connsiteX146" fmla="*/ 2832847 w 3173506"/>
                <a:gd name="connsiteY146" fmla="*/ 335326 h 6664408"/>
                <a:gd name="connsiteX147" fmla="*/ 2797885 w 3173506"/>
                <a:gd name="connsiteY147" fmla="*/ 259575 h 6664408"/>
                <a:gd name="connsiteX148" fmla="*/ 2833968 w 3173506"/>
                <a:gd name="connsiteY148" fmla="*/ 203769 h 6664408"/>
                <a:gd name="connsiteX149" fmla="*/ 2801695 w 3173506"/>
                <a:gd name="connsiteY149" fmla="*/ 130035 h 6664408"/>
                <a:gd name="connsiteX150" fmla="*/ 2714065 w 3173506"/>
                <a:gd name="connsiteY150" fmla="*/ 171944 h 6664408"/>
                <a:gd name="connsiteX151" fmla="*/ 2680447 w 3173506"/>
                <a:gd name="connsiteY151" fmla="*/ 236714 h 6664408"/>
                <a:gd name="connsiteX152" fmla="*/ 2626659 w 3173506"/>
                <a:gd name="connsiteY152" fmla="*/ 308432 h 6664408"/>
                <a:gd name="connsiteX153" fmla="*/ 2554941 w 3173506"/>
                <a:gd name="connsiteY153" fmla="*/ 371185 h 6664408"/>
                <a:gd name="connsiteX154" fmla="*/ 2402541 w 3173506"/>
                <a:gd name="connsiteY154" fmla="*/ 424973 h 6664408"/>
                <a:gd name="connsiteX155" fmla="*/ 2375647 w 3173506"/>
                <a:gd name="connsiteY155" fmla="*/ 514620 h 6664408"/>
                <a:gd name="connsiteX156" fmla="*/ 2268071 w 3173506"/>
                <a:gd name="connsiteY156" fmla="*/ 586338 h 6664408"/>
                <a:gd name="connsiteX157" fmla="*/ 2187389 w 3173506"/>
                <a:gd name="connsiteY157" fmla="*/ 514620 h 6664408"/>
                <a:gd name="connsiteX158" fmla="*/ 2187389 w 3173506"/>
                <a:gd name="connsiteY158" fmla="*/ 424973 h 6664408"/>
                <a:gd name="connsiteX159" fmla="*/ 2223247 w 3173506"/>
                <a:gd name="connsiteY159" fmla="*/ 353255 h 6664408"/>
                <a:gd name="connsiteX160" fmla="*/ 2205318 w 3173506"/>
                <a:gd name="connsiteY160" fmla="*/ 308432 h 6664408"/>
                <a:gd name="connsiteX161" fmla="*/ 2110740 w 3173506"/>
                <a:gd name="connsiteY161" fmla="*/ 326361 h 6664408"/>
                <a:gd name="connsiteX162" fmla="*/ 2129790 w 3173506"/>
                <a:gd name="connsiteY162" fmla="*/ 215199 h 6664408"/>
                <a:gd name="connsiteX163" fmla="*/ 2146375 w 3173506"/>
                <a:gd name="connsiteY163" fmla="*/ 168135 h 6664408"/>
                <a:gd name="connsiteX164" fmla="*/ 2188285 w 3173506"/>
                <a:gd name="connsiteY164" fmla="*/ 76695 h 6664408"/>
                <a:gd name="connsiteX165" fmla="*/ 2112085 w 3173506"/>
                <a:gd name="connsiteY165" fmla="*/ 34785 h 6664408"/>
                <a:gd name="connsiteX166" fmla="*/ 1334845 w 3173506"/>
                <a:gd name="connsiteY166" fmla="*/ 495 h 6664408"/>
                <a:gd name="connsiteX167" fmla="*/ 1239595 w 3173506"/>
                <a:gd name="connsiteY167" fmla="*/ 65265 h 6664408"/>
                <a:gd name="connsiteX168" fmla="*/ 1190065 w 3173506"/>
                <a:gd name="connsiteY168" fmla="*/ 114795 h 6664408"/>
                <a:gd name="connsiteX169" fmla="*/ 1125295 w 3173506"/>
                <a:gd name="connsiteY169" fmla="*/ 171945 h 6664408"/>
                <a:gd name="connsiteX170" fmla="*/ 1084730 w 3173506"/>
                <a:gd name="connsiteY170" fmla="*/ 227749 h 6664408"/>
                <a:gd name="connsiteX171" fmla="*/ 1066800 w 3173506"/>
                <a:gd name="connsiteY171" fmla="*/ 290502 h 6664408"/>
                <a:gd name="connsiteX172" fmla="*/ 878541 w 3173506"/>
                <a:gd name="connsiteY172" fmla="*/ 335326 h 6664408"/>
                <a:gd name="connsiteX0" fmla="*/ 878541 w 3173506"/>
                <a:gd name="connsiteY0" fmla="*/ 355166 h 6684248"/>
                <a:gd name="connsiteX1" fmla="*/ 887506 w 3173506"/>
                <a:gd name="connsiteY1" fmla="*/ 426883 h 6684248"/>
                <a:gd name="connsiteX2" fmla="*/ 905436 w 3173506"/>
                <a:gd name="connsiteY2" fmla="*/ 462742 h 6684248"/>
                <a:gd name="connsiteX3" fmla="*/ 869577 w 3173506"/>
                <a:gd name="connsiteY3" fmla="*/ 507566 h 6684248"/>
                <a:gd name="connsiteX4" fmla="*/ 824753 w 3173506"/>
                <a:gd name="connsiteY4" fmla="*/ 507566 h 6684248"/>
                <a:gd name="connsiteX5" fmla="*/ 797859 w 3173506"/>
                <a:gd name="connsiteY5" fmla="*/ 507566 h 6684248"/>
                <a:gd name="connsiteX6" fmla="*/ 753036 w 3173506"/>
                <a:gd name="connsiteY6" fmla="*/ 534460 h 6684248"/>
                <a:gd name="connsiteX7" fmla="*/ 753036 w 3173506"/>
                <a:gd name="connsiteY7" fmla="*/ 588248 h 6684248"/>
                <a:gd name="connsiteX8" fmla="*/ 726141 w 3173506"/>
                <a:gd name="connsiteY8" fmla="*/ 668930 h 6684248"/>
                <a:gd name="connsiteX9" fmla="*/ 654424 w 3173506"/>
                <a:gd name="connsiteY9" fmla="*/ 704789 h 6684248"/>
                <a:gd name="connsiteX10" fmla="*/ 600636 w 3173506"/>
                <a:gd name="connsiteY10" fmla="*/ 749613 h 6684248"/>
                <a:gd name="connsiteX11" fmla="*/ 510989 w 3173506"/>
                <a:gd name="connsiteY11" fmla="*/ 794436 h 6684248"/>
                <a:gd name="connsiteX12" fmla="*/ 519953 w 3173506"/>
                <a:gd name="connsiteY12" fmla="*/ 830295 h 6684248"/>
                <a:gd name="connsiteX13" fmla="*/ 699247 w 3173506"/>
                <a:gd name="connsiteY13" fmla="*/ 875119 h 6684248"/>
                <a:gd name="connsiteX14" fmla="*/ 663389 w 3173506"/>
                <a:gd name="connsiteY14" fmla="*/ 1009589 h 6684248"/>
                <a:gd name="connsiteX15" fmla="*/ 636494 w 3173506"/>
                <a:gd name="connsiteY15" fmla="*/ 1072342 h 6684248"/>
                <a:gd name="connsiteX16" fmla="*/ 609600 w 3173506"/>
                <a:gd name="connsiteY16" fmla="*/ 1090272 h 6684248"/>
                <a:gd name="connsiteX17" fmla="*/ 618565 w 3173506"/>
                <a:gd name="connsiteY17" fmla="*/ 1117166 h 6684248"/>
                <a:gd name="connsiteX18" fmla="*/ 636494 w 3173506"/>
                <a:gd name="connsiteY18" fmla="*/ 1179919 h 6684248"/>
                <a:gd name="connsiteX19" fmla="*/ 600636 w 3173506"/>
                <a:gd name="connsiteY19" fmla="*/ 1242672 h 6684248"/>
                <a:gd name="connsiteX20" fmla="*/ 591671 w 3173506"/>
                <a:gd name="connsiteY20" fmla="*/ 1430930 h 6684248"/>
                <a:gd name="connsiteX21" fmla="*/ 582706 w 3173506"/>
                <a:gd name="connsiteY21" fmla="*/ 1547472 h 6684248"/>
                <a:gd name="connsiteX22" fmla="*/ 627530 w 3173506"/>
                <a:gd name="connsiteY22" fmla="*/ 1583330 h 6684248"/>
                <a:gd name="connsiteX23" fmla="*/ 627530 w 3173506"/>
                <a:gd name="connsiteY23" fmla="*/ 1583330 h 6684248"/>
                <a:gd name="connsiteX24" fmla="*/ 663389 w 3173506"/>
                <a:gd name="connsiteY24" fmla="*/ 1726766 h 6684248"/>
                <a:gd name="connsiteX25" fmla="*/ 663389 w 3173506"/>
                <a:gd name="connsiteY25" fmla="*/ 1726766 h 6684248"/>
                <a:gd name="connsiteX26" fmla="*/ 636494 w 3173506"/>
                <a:gd name="connsiteY26" fmla="*/ 1843307 h 6684248"/>
                <a:gd name="connsiteX27" fmla="*/ 618565 w 3173506"/>
                <a:gd name="connsiteY27" fmla="*/ 1923989 h 6684248"/>
                <a:gd name="connsiteX28" fmla="*/ 663389 w 3173506"/>
                <a:gd name="connsiteY28" fmla="*/ 1995707 h 6684248"/>
                <a:gd name="connsiteX29" fmla="*/ 672353 w 3173506"/>
                <a:gd name="connsiteY29" fmla="*/ 2040530 h 6684248"/>
                <a:gd name="connsiteX30" fmla="*/ 681318 w 3173506"/>
                <a:gd name="connsiteY30" fmla="*/ 2076389 h 6684248"/>
                <a:gd name="connsiteX31" fmla="*/ 663389 w 3173506"/>
                <a:gd name="connsiteY31" fmla="*/ 2139142 h 6684248"/>
                <a:gd name="connsiteX32" fmla="*/ 636494 w 3173506"/>
                <a:gd name="connsiteY32" fmla="*/ 2175001 h 6684248"/>
                <a:gd name="connsiteX33" fmla="*/ 627530 w 3173506"/>
                <a:gd name="connsiteY33" fmla="*/ 2300507 h 6684248"/>
                <a:gd name="connsiteX34" fmla="*/ 573741 w 3173506"/>
                <a:gd name="connsiteY34" fmla="*/ 2300507 h 6684248"/>
                <a:gd name="connsiteX35" fmla="*/ 609600 w 3173506"/>
                <a:gd name="connsiteY35" fmla="*/ 2443942 h 6684248"/>
                <a:gd name="connsiteX36" fmla="*/ 609600 w 3173506"/>
                <a:gd name="connsiteY36" fmla="*/ 2497730 h 6684248"/>
                <a:gd name="connsiteX37" fmla="*/ 564777 w 3173506"/>
                <a:gd name="connsiteY37" fmla="*/ 2542554 h 6684248"/>
                <a:gd name="connsiteX38" fmla="*/ 582706 w 3173506"/>
                <a:gd name="connsiteY38" fmla="*/ 2587378 h 6684248"/>
                <a:gd name="connsiteX39" fmla="*/ 493059 w 3173506"/>
                <a:gd name="connsiteY39" fmla="*/ 2659095 h 6684248"/>
                <a:gd name="connsiteX40" fmla="*/ 439271 w 3173506"/>
                <a:gd name="connsiteY40" fmla="*/ 2712883 h 6684248"/>
                <a:gd name="connsiteX41" fmla="*/ 376518 w 3173506"/>
                <a:gd name="connsiteY41" fmla="*/ 2775636 h 6684248"/>
                <a:gd name="connsiteX42" fmla="*/ 259977 w 3173506"/>
                <a:gd name="connsiteY42" fmla="*/ 2793566 h 6684248"/>
                <a:gd name="connsiteX43" fmla="*/ 233083 w 3173506"/>
                <a:gd name="connsiteY43" fmla="*/ 2892178 h 6684248"/>
                <a:gd name="connsiteX44" fmla="*/ 233083 w 3173506"/>
                <a:gd name="connsiteY44" fmla="*/ 2945966 h 6684248"/>
                <a:gd name="connsiteX45" fmla="*/ 206189 w 3173506"/>
                <a:gd name="connsiteY45" fmla="*/ 3017683 h 6684248"/>
                <a:gd name="connsiteX46" fmla="*/ 98612 w 3173506"/>
                <a:gd name="connsiteY46" fmla="*/ 3017683 h 6684248"/>
                <a:gd name="connsiteX47" fmla="*/ 0 w 3173506"/>
                <a:gd name="connsiteY47" fmla="*/ 3116295 h 6684248"/>
                <a:gd name="connsiteX48" fmla="*/ 17930 w 3173506"/>
                <a:gd name="connsiteY48" fmla="*/ 3241801 h 6684248"/>
                <a:gd name="connsiteX49" fmla="*/ 8965 w 3173506"/>
                <a:gd name="connsiteY49" fmla="*/ 3331448 h 6684248"/>
                <a:gd name="connsiteX50" fmla="*/ 8965 w 3173506"/>
                <a:gd name="connsiteY50" fmla="*/ 3394201 h 6684248"/>
                <a:gd name="connsiteX51" fmla="*/ 53789 w 3173506"/>
                <a:gd name="connsiteY51" fmla="*/ 3430060 h 6684248"/>
                <a:gd name="connsiteX52" fmla="*/ 53789 w 3173506"/>
                <a:gd name="connsiteY52" fmla="*/ 3430060 h 6684248"/>
                <a:gd name="connsiteX53" fmla="*/ 44824 w 3173506"/>
                <a:gd name="connsiteY53" fmla="*/ 3483848 h 6684248"/>
                <a:gd name="connsiteX54" fmla="*/ 107577 w 3173506"/>
                <a:gd name="connsiteY54" fmla="*/ 3609354 h 6684248"/>
                <a:gd name="connsiteX55" fmla="*/ 161365 w 3173506"/>
                <a:gd name="connsiteY55" fmla="*/ 3716930 h 6684248"/>
                <a:gd name="connsiteX56" fmla="*/ 206189 w 3173506"/>
                <a:gd name="connsiteY56" fmla="*/ 3851401 h 6684248"/>
                <a:gd name="connsiteX57" fmla="*/ 215153 w 3173506"/>
                <a:gd name="connsiteY57" fmla="*/ 3932083 h 6684248"/>
                <a:gd name="connsiteX58" fmla="*/ 385483 w 3173506"/>
                <a:gd name="connsiteY58" fmla="*/ 4012766 h 6684248"/>
                <a:gd name="connsiteX59" fmla="*/ 466165 w 3173506"/>
                <a:gd name="connsiteY59" fmla="*/ 4039660 h 6684248"/>
                <a:gd name="connsiteX60" fmla="*/ 448236 w 3173506"/>
                <a:gd name="connsiteY60" fmla="*/ 4075519 h 6684248"/>
                <a:gd name="connsiteX61" fmla="*/ 609600 w 3173506"/>
                <a:gd name="connsiteY61" fmla="*/ 4254813 h 6684248"/>
                <a:gd name="connsiteX62" fmla="*/ 636494 w 3173506"/>
                <a:gd name="connsiteY62" fmla="*/ 4308601 h 6684248"/>
                <a:gd name="connsiteX63" fmla="*/ 654424 w 3173506"/>
                <a:gd name="connsiteY63" fmla="*/ 4514789 h 6684248"/>
                <a:gd name="connsiteX64" fmla="*/ 654424 w 3173506"/>
                <a:gd name="connsiteY64" fmla="*/ 4613401 h 6684248"/>
                <a:gd name="connsiteX65" fmla="*/ 1219200 w 3173506"/>
                <a:gd name="connsiteY65" fmla="*/ 4971989 h 6684248"/>
                <a:gd name="connsiteX66" fmla="*/ 1595718 w 3173506"/>
                <a:gd name="connsiteY66" fmla="*/ 6684248 h 6684248"/>
                <a:gd name="connsiteX67" fmla="*/ 1828800 w 3173506"/>
                <a:gd name="connsiteY67" fmla="*/ 6567707 h 6684248"/>
                <a:gd name="connsiteX68" fmla="*/ 1909483 w 3173506"/>
                <a:gd name="connsiteY68" fmla="*/ 6549778 h 6684248"/>
                <a:gd name="connsiteX69" fmla="*/ 2061883 w 3173506"/>
                <a:gd name="connsiteY69" fmla="*/ 6298766 h 6684248"/>
                <a:gd name="connsiteX70" fmla="*/ 2178424 w 3173506"/>
                <a:gd name="connsiteY70" fmla="*/ 6065683 h 6684248"/>
                <a:gd name="connsiteX71" fmla="*/ 2160494 w 3173506"/>
                <a:gd name="connsiteY71" fmla="*/ 5967072 h 6684248"/>
                <a:gd name="connsiteX72" fmla="*/ 2169459 w 3173506"/>
                <a:gd name="connsiteY72" fmla="*/ 5868460 h 6684248"/>
                <a:gd name="connsiteX73" fmla="*/ 2043953 w 3173506"/>
                <a:gd name="connsiteY73" fmla="*/ 5527801 h 6684248"/>
                <a:gd name="connsiteX74" fmla="*/ 2043953 w 3173506"/>
                <a:gd name="connsiteY74" fmla="*/ 5527801 h 6684248"/>
                <a:gd name="connsiteX75" fmla="*/ 2151530 w 3173506"/>
                <a:gd name="connsiteY75" fmla="*/ 5339542 h 6684248"/>
                <a:gd name="connsiteX76" fmla="*/ 2366683 w 3173506"/>
                <a:gd name="connsiteY76" fmla="*/ 5267825 h 6684248"/>
                <a:gd name="connsiteX77" fmla="*/ 2438400 w 3173506"/>
                <a:gd name="connsiteY77" fmla="*/ 5169213 h 6684248"/>
                <a:gd name="connsiteX78" fmla="*/ 2438400 w 3173506"/>
                <a:gd name="connsiteY78" fmla="*/ 5079566 h 6684248"/>
                <a:gd name="connsiteX79" fmla="*/ 2501153 w 3173506"/>
                <a:gd name="connsiteY79" fmla="*/ 5088530 h 6684248"/>
                <a:gd name="connsiteX80" fmla="*/ 2572871 w 3173506"/>
                <a:gd name="connsiteY80" fmla="*/ 5052672 h 6684248"/>
                <a:gd name="connsiteX81" fmla="*/ 2599765 w 3173506"/>
                <a:gd name="connsiteY81" fmla="*/ 4954060 h 6684248"/>
                <a:gd name="connsiteX82" fmla="*/ 2832847 w 3173506"/>
                <a:gd name="connsiteY82" fmla="*/ 4828554 h 6684248"/>
                <a:gd name="connsiteX83" fmla="*/ 3155577 w 3173506"/>
                <a:gd name="connsiteY83" fmla="*/ 4685119 h 6684248"/>
                <a:gd name="connsiteX84" fmla="*/ 3173506 w 3173506"/>
                <a:gd name="connsiteY84" fmla="*/ 4550648 h 6684248"/>
                <a:gd name="connsiteX85" fmla="*/ 3101789 w 3173506"/>
                <a:gd name="connsiteY85" fmla="*/ 4478930 h 6684248"/>
                <a:gd name="connsiteX86" fmla="*/ 3101789 w 3173506"/>
                <a:gd name="connsiteY86" fmla="*/ 4317566 h 6684248"/>
                <a:gd name="connsiteX87" fmla="*/ 3110753 w 3173506"/>
                <a:gd name="connsiteY87" fmla="*/ 4218954 h 6684248"/>
                <a:gd name="connsiteX88" fmla="*/ 3137647 w 3173506"/>
                <a:gd name="connsiteY88" fmla="*/ 4120342 h 6684248"/>
                <a:gd name="connsiteX89" fmla="*/ 3137647 w 3173506"/>
                <a:gd name="connsiteY89" fmla="*/ 4084483 h 6684248"/>
                <a:gd name="connsiteX90" fmla="*/ 3048000 w 3173506"/>
                <a:gd name="connsiteY90" fmla="*/ 4057589 h 6684248"/>
                <a:gd name="connsiteX91" fmla="*/ 2994212 w 3173506"/>
                <a:gd name="connsiteY91" fmla="*/ 4003801 h 6684248"/>
                <a:gd name="connsiteX92" fmla="*/ 2904565 w 3173506"/>
                <a:gd name="connsiteY92" fmla="*/ 3923119 h 6684248"/>
                <a:gd name="connsiteX93" fmla="*/ 2814918 w 3173506"/>
                <a:gd name="connsiteY93" fmla="*/ 3923119 h 6684248"/>
                <a:gd name="connsiteX94" fmla="*/ 2841812 w 3173506"/>
                <a:gd name="connsiteY94" fmla="*/ 3806578 h 6684248"/>
                <a:gd name="connsiteX95" fmla="*/ 2832847 w 3173506"/>
                <a:gd name="connsiteY95" fmla="*/ 3699001 h 6684248"/>
                <a:gd name="connsiteX96" fmla="*/ 2805953 w 3173506"/>
                <a:gd name="connsiteY96" fmla="*/ 3654178 h 6684248"/>
                <a:gd name="connsiteX97" fmla="*/ 2814918 w 3173506"/>
                <a:gd name="connsiteY97" fmla="*/ 3618319 h 6684248"/>
                <a:gd name="connsiteX98" fmla="*/ 2770094 w 3173506"/>
                <a:gd name="connsiteY98" fmla="*/ 3546601 h 6684248"/>
                <a:gd name="connsiteX99" fmla="*/ 2707341 w 3173506"/>
                <a:gd name="connsiteY99" fmla="*/ 3546601 h 6684248"/>
                <a:gd name="connsiteX100" fmla="*/ 2671483 w 3173506"/>
                <a:gd name="connsiteY100" fmla="*/ 3591425 h 6684248"/>
                <a:gd name="connsiteX101" fmla="*/ 2653553 w 3173506"/>
                <a:gd name="connsiteY101" fmla="*/ 3636248 h 6684248"/>
                <a:gd name="connsiteX102" fmla="*/ 2599765 w 3173506"/>
                <a:gd name="connsiteY102" fmla="*/ 3663142 h 6684248"/>
                <a:gd name="connsiteX103" fmla="*/ 2599765 w 3173506"/>
                <a:gd name="connsiteY103" fmla="*/ 3663142 h 6684248"/>
                <a:gd name="connsiteX104" fmla="*/ 2492189 w 3173506"/>
                <a:gd name="connsiteY104" fmla="*/ 3618319 h 6684248"/>
                <a:gd name="connsiteX105" fmla="*/ 2528047 w 3173506"/>
                <a:gd name="connsiteY105" fmla="*/ 3564530 h 6684248"/>
                <a:gd name="connsiteX106" fmla="*/ 2537012 w 3173506"/>
                <a:gd name="connsiteY106" fmla="*/ 3501778 h 6684248"/>
                <a:gd name="connsiteX107" fmla="*/ 2519083 w 3173506"/>
                <a:gd name="connsiteY107" fmla="*/ 3465919 h 6684248"/>
                <a:gd name="connsiteX108" fmla="*/ 2438400 w 3173506"/>
                <a:gd name="connsiteY108" fmla="*/ 3492813 h 6684248"/>
                <a:gd name="connsiteX109" fmla="*/ 2402541 w 3173506"/>
                <a:gd name="connsiteY109" fmla="*/ 3492813 h 6684248"/>
                <a:gd name="connsiteX110" fmla="*/ 2402541 w 3173506"/>
                <a:gd name="connsiteY110" fmla="*/ 3492813 h 6684248"/>
                <a:gd name="connsiteX111" fmla="*/ 2187389 w 3173506"/>
                <a:gd name="connsiteY111" fmla="*/ 3447989 h 6684248"/>
                <a:gd name="connsiteX112" fmla="*/ 1963271 w 3173506"/>
                <a:gd name="connsiteY112" fmla="*/ 3179048 h 6684248"/>
                <a:gd name="connsiteX113" fmla="*/ 2008094 w 3173506"/>
                <a:gd name="connsiteY113" fmla="*/ 3035613 h 6684248"/>
                <a:gd name="connsiteX114" fmla="*/ 2017059 w 3173506"/>
                <a:gd name="connsiteY114" fmla="*/ 2981825 h 6684248"/>
                <a:gd name="connsiteX115" fmla="*/ 2026024 w 3173506"/>
                <a:gd name="connsiteY115" fmla="*/ 2919072 h 6684248"/>
                <a:gd name="connsiteX116" fmla="*/ 2277036 w 3173506"/>
                <a:gd name="connsiteY116" fmla="*/ 2766672 h 6684248"/>
                <a:gd name="connsiteX117" fmla="*/ 2438400 w 3173506"/>
                <a:gd name="connsiteY117" fmla="*/ 2650130 h 6684248"/>
                <a:gd name="connsiteX118" fmla="*/ 2590800 w 3173506"/>
                <a:gd name="connsiteY118" fmla="*/ 2488766 h 6684248"/>
                <a:gd name="connsiteX119" fmla="*/ 2653553 w 3173506"/>
                <a:gd name="connsiteY119" fmla="*/ 2354295 h 6684248"/>
                <a:gd name="connsiteX120" fmla="*/ 2689412 w 3173506"/>
                <a:gd name="connsiteY120" fmla="*/ 2264648 h 6684248"/>
                <a:gd name="connsiteX121" fmla="*/ 2734236 w 3173506"/>
                <a:gd name="connsiteY121" fmla="*/ 2219825 h 6684248"/>
                <a:gd name="connsiteX122" fmla="*/ 2832847 w 3173506"/>
                <a:gd name="connsiteY122" fmla="*/ 2040530 h 6684248"/>
                <a:gd name="connsiteX123" fmla="*/ 2796989 w 3173506"/>
                <a:gd name="connsiteY123" fmla="*/ 1950883 h 6684248"/>
                <a:gd name="connsiteX124" fmla="*/ 2779059 w 3173506"/>
                <a:gd name="connsiteY124" fmla="*/ 1888130 h 6684248"/>
                <a:gd name="connsiteX125" fmla="*/ 2779059 w 3173506"/>
                <a:gd name="connsiteY125" fmla="*/ 1753660 h 6684248"/>
                <a:gd name="connsiteX126" fmla="*/ 2770094 w 3173506"/>
                <a:gd name="connsiteY126" fmla="*/ 1664013 h 6684248"/>
                <a:gd name="connsiteX127" fmla="*/ 2698377 w 3173506"/>
                <a:gd name="connsiteY127" fmla="*/ 1619189 h 6684248"/>
                <a:gd name="connsiteX128" fmla="*/ 2626659 w 3173506"/>
                <a:gd name="connsiteY128" fmla="*/ 1574366 h 6684248"/>
                <a:gd name="connsiteX129" fmla="*/ 2581836 w 3173506"/>
                <a:gd name="connsiteY129" fmla="*/ 1538507 h 6684248"/>
                <a:gd name="connsiteX130" fmla="*/ 2590800 w 3173506"/>
                <a:gd name="connsiteY130" fmla="*/ 1493683 h 6684248"/>
                <a:gd name="connsiteX131" fmla="*/ 2510118 w 3173506"/>
                <a:gd name="connsiteY131" fmla="*/ 1493683 h 6684248"/>
                <a:gd name="connsiteX132" fmla="*/ 2474259 w 3173506"/>
                <a:gd name="connsiteY132" fmla="*/ 1448860 h 6684248"/>
                <a:gd name="connsiteX133" fmla="*/ 2411506 w 3173506"/>
                <a:gd name="connsiteY133" fmla="*/ 1350248 h 6684248"/>
                <a:gd name="connsiteX134" fmla="*/ 2339789 w 3173506"/>
                <a:gd name="connsiteY134" fmla="*/ 1323354 h 6684248"/>
                <a:gd name="connsiteX135" fmla="*/ 2303930 w 3173506"/>
                <a:gd name="connsiteY135" fmla="*/ 1233707 h 6684248"/>
                <a:gd name="connsiteX136" fmla="*/ 2330824 w 3173506"/>
                <a:gd name="connsiteY136" fmla="*/ 1144060 h 6684248"/>
                <a:gd name="connsiteX137" fmla="*/ 2321859 w 3173506"/>
                <a:gd name="connsiteY137" fmla="*/ 1009589 h 6684248"/>
                <a:gd name="connsiteX138" fmla="*/ 2393577 w 3173506"/>
                <a:gd name="connsiteY138" fmla="*/ 937872 h 6684248"/>
                <a:gd name="connsiteX139" fmla="*/ 2492189 w 3173506"/>
                <a:gd name="connsiteY139" fmla="*/ 866154 h 6684248"/>
                <a:gd name="connsiteX140" fmla="*/ 2545977 w 3173506"/>
                <a:gd name="connsiteY140" fmla="*/ 839260 h 6684248"/>
                <a:gd name="connsiteX141" fmla="*/ 2599765 w 3173506"/>
                <a:gd name="connsiteY141" fmla="*/ 839260 h 6684248"/>
                <a:gd name="connsiteX142" fmla="*/ 2626659 w 3173506"/>
                <a:gd name="connsiteY142" fmla="*/ 740648 h 6684248"/>
                <a:gd name="connsiteX143" fmla="*/ 2707341 w 3173506"/>
                <a:gd name="connsiteY143" fmla="*/ 615142 h 6684248"/>
                <a:gd name="connsiteX144" fmla="*/ 2770094 w 3173506"/>
                <a:gd name="connsiteY144" fmla="*/ 489636 h 6684248"/>
                <a:gd name="connsiteX145" fmla="*/ 2823883 w 3173506"/>
                <a:gd name="connsiteY145" fmla="*/ 444813 h 6684248"/>
                <a:gd name="connsiteX146" fmla="*/ 2832847 w 3173506"/>
                <a:gd name="connsiteY146" fmla="*/ 355166 h 6684248"/>
                <a:gd name="connsiteX147" fmla="*/ 2797885 w 3173506"/>
                <a:gd name="connsiteY147" fmla="*/ 279415 h 6684248"/>
                <a:gd name="connsiteX148" fmla="*/ 2833968 w 3173506"/>
                <a:gd name="connsiteY148" fmla="*/ 223609 h 6684248"/>
                <a:gd name="connsiteX149" fmla="*/ 2801695 w 3173506"/>
                <a:gd name="connsiteY149" fmla="*/ 149875 h 6684248"/>
                <a:gd name="connsiteX150" fmla="*/ 2714065 w 3173506"/>
                <a:gd name="connsiteY150" fmla="*/ 191784 h 6684248"/>
                <a:gd name="connsiteX151" fmla="*/ 2680447 w 3173506"/>
                <a:gd name="connsiteY151" fmla="*/ 256554 h 6684248"/>
                <a:gd name="connsiteX152" fmla="*/ 2626659 w 3173506"/>
                <a:gd name="connsiteY152" fmla="*/ 328272 h 6684248"/>
                <a:gd name="connsiteX153" fmla="*/ 2554941 w 3173506"/>
                <a:gd name="connsiteY153" fmla="*/ 391025 h 6684248"/>
                <a:gd name="connsiteX154" fmla="*/ 2402541 w 3173506"/>
                <a:gd name="connsiteY154" fmla="*/ 444813 h 6684248"/>
                <a:gd name="connsiteX155" fmla="*/ 2375647 w 3173506"/>
                <a:gd name="connsiteY155" fmla="*/ 534460 h 6684248"/>
                <a:gd name="connsiteX156" fmla="*/ 2268071 w 3173506"/>
                <a:gd name="connsiteY156" fmla="*/ 606178 h 6684248"/>
                <a:gd name="connsiteX157" fmla="*/ 2187389 w 3173506"/>
                <a:gd name="connsiteY157" fmla="*/ 534460 h 6684248"/>
                <a:gd name="connsiteX158" fmla="*/ 2187389 w 3173506"/>
                <a:gd name="connsiteY158" fmla="*/ 444813 h 6684248"/>
                <a:gd name="connsiteX159" fmla="*/ 2223247 w 3173506"/>
                <a:gd name="connsiteY159" fmla="*/ 373095 h 6684248"/>
                <a:gd name="connsiteX160" fmla="*/ 2205318 w 3173506"/>
                <a:gd name="connsiteY160" fmla="*/ 328272 h 6684248"/>
                <a:gd name="connsiteX161" fmla="*/ 2110740 w 3173506"/>
                <a:gd name="connsiteY161" fmla="*/ 346201 h 6684248"/>
                <a:gd name="connsiteX162" fmla="*/ 2129790 w 3173506"/>
                <a:gd name="connsiteY162" fmla="*/ 235039 h 6684248"/>
                <a:gd name="connsiteX163" fmla="*/ 2146375 w 3173506"/>
                <a:gd name="connsiteY163" fmla="*/ 187975 h 6684248"/>
                <a:gd name="connsiteX164" fmla="*/ 2188285 w 3173506"/>
                <a:gd name="connsiteY164" fmla="*/ 96535 h 6684248"/>
                <a:gd name="connsiteX165" fmla="*/ 2112085 w 3173506"/>
                <a:gd name="connsiteY165" fmla="*/ 54625 h 6684248"/>
                <a:gd name="connsiteX166" fmla="*/ 1449145 w 3173506"/>
                <a:gd name="connsiteY166" fmla="*/ 1285 h 6684248"/>
                <a:gd name="connsiteX167" fmla="*/ 1334845 w 3173506"/>
                <a:gd name="connsiteY167" fmla="*/ 20335 h 6684248"/>
                <a:gd name="connsiteX168" fmla="*/ 1239595 w 3173506"/>
                <a:gd name="connsiteY168" fmla="*/ 85105 h 6684248"/>
                <a:gd name="connsiteX169" fmla="*/ 1190065 w 3173506"/>
                <a:gd name="connsiteY169" fmla="*/ 134635 h 6684248"/>
                <a:gd name="connsiteX170" fmla="*/ 1125295 w 3173506"/>
                <a:gd name="connsiteY170" fmla="*/ 191785 h 6684248"/>
                <a:gd name="connsiteX171" fmla="*/ 1084730 w 3173506"/>
                <a:gd name="connsiteY171" fmla="*/ 247589 h 6684248"/>
                <a:gd name="connsiteX172" fmla="*/ 1066800 w 3173506"/>
                <a:gd name="connsiteY172" fmla="*/ 310342 h 6684248"/>
                <a:gd name="connsiteX173" fmla="*/ 878541 w 3173506"/>
                <a:gd name="connsiteY173" fmla="*/ 355166 h 6684248"/>
                <a:gd name="connsiteX0" fmla="*/ 878541 w 3173506"/>
                <a:gd name="connsiteY0" fmla="*/ 385742 h 6714824"/>
                <a:gd name="connsiteX1" fmla="*/ 887506 w 3173506"/>
                <a:gd name="connsiteY1" fmla="*/ 457459 h 6714824"/>
                <a:gd name="connsiteX2" fmla="*/ 905436 w 3173506"/>
                <a:gd name="connsiteY2" fmla="*/ 493318 h 6714824"/>
                <a:gd name="connsiteX3" fmla="*/ 869577 w 3173506"/>
                <a:gd name="connsiteY3" fmla="*/ 538142 h 6714824"/>
                <a:gd name="connsiteX4" fmla="*/ 824753 w 3173506"/>
                <a:gd name="connsiteY4" fmla="*/ 538142 h 6714824"/>
                <a:gd name="connsiteX5" fmla="*/ 797859 w 3173506"/>
                <a:gd name="connsiteY5" fmla="*/ 538142 h 6714824"/>
                <a:gd name="connsiteX6" fmla="*/ 753036 w 3173506"/>
                <a:gd name="connsiteY6" fmla="*/ 565036 h 6714824"/>
                <a:gd name="connsiteX7" fmla="*/ 753036 w 3173506"/>
                <a:gd name="connsiteY7" fmla="*/ 618824 h 6714824"/>
                <a:gd name="connsiteX8" fmla="*/ 726141 w 3173506"/>
                <a:gd name="connsiteY8" fmla="*/ 699506 h 6714824"/>
                <a:gd name="connsiteX9" fmla="*/ 654424 w 3173506"/>
                <a:gd name="connsiteY9" fmla="*/ 735365 h 6714824"/>
                <a:gd name="connsiteX10" fmla="*/ 600636 w 3173506"/>
                <a:gd name="connsiteY10" fmla="*/ 780189 h 6714824"/>
                <a:gd name="connsiteX11" fmla="*/ 510989 w 3173506"/>
                <a:gd name="connsiteY11" fmla="*/ 825012 h 6714824"/>
                <a:gd name="connsiteX12" fmla="*/ 519953 w 3173506"/>
                <a:gd name="connsiteY12" fmla="*/ 860871 h 6714824"/>
                <a:gd name="connsiteX13" fmla="*/ 699247 w 3173506"/>
                <a:gd name="connsiteY13" fmla="*/ 905695 h 6714824"/>
                <a:gd name="connsiteX14" fmla="*/ 663389 w 3173506"/>
                <a:gd name="connsiteY14" fmla="*/ 1040165 h 6714824"/>
                <a:gd name="connsiteX15" fmla="*/ 636494 w 3173506"/>
                <a:gd name="connsiteY15" fmla="*/ 1102918 h 6714824"/>
                <a:gd name="connsiteX16" fmla="*/ 609600 w 3173506"/>
                <a:gd name="connsiteY16" fmla="*/ 1120848 h 6714824"/>
                <a:gd name="connsiteX17" fmla="*/ 618565 w 3173506"/>
                <a:gd name="connsiteY17" fmla="*/ 1147742 h 6714824"/>
                <a:gd name="connsiteX18" fmla="*/ 636494 w 3173506"/>
                <a:gd name="connsiteY18" fmla="*/ 1210495 h 6714824"/>
                <a:gd name="connsiteX19" fmla="*/ 600636 w 3173506"/>
                <a:gd name="connsiteY19" fmla="*/ 1273248 h 6714824"/>
                <a:gd name="connsiteX20" fmla="*/ 591671 w 3173506"/>
                <a:gd name="connsiteY20" fmla="*/ 1461506 h 6714824"/>
                <a:gd name="connsiteX21" fmla="*/ 582706 w 3173506"/>
                <a:gd name="connsiteY21" fmla="*/ 1578048 h 6714824"/>
                <a:gd name="connsiteX22" fmla="*/ 627530 w 3173506"/>
                <a:gd name="connsiteY22" fmla="*/ 1613906 h 6714824"/>
                <a:gd name="connsiteX23" fmla="*/ 627530 w 3173506"/>
                <a:gd name="connsiteY23" fmla="*/ 1613906 h 6714824"/>
                <a:gd name="connsiteX24" fmla="*/ 663389 w 3173506"/>
                <a:gd name="connsiteY24" fmla="*/ 1757342 h 6714824"/>
                <a:gd name="connsiteX25" fmla="*/ 663389 w 3173506"/>
                <a:gd name="connsiteY25" fmla="*/ 1757342 h 6714824"/>
                <a:gd name="connsiteX26" fmla="*/ 636494 w 3173506"/>
                <a:gd name="connsiteY26" fmla="*/ 1873883 h 6714824"/>
                <a:gd name="connsiteX27" fmla="*/ 618565 w 3173506"/>
                <a:gd name="connsiteY27" fmla="*/ 1954565 h 6714824"/>
                <a:gd name="connsiteX28" fmla="*/ 663389 w 3173506"/>
                <a:gd name="connsiteY28" fmla="*/ 2026283 h 6714824"/>
                <a:gd name="connsiteX29" fmla="*/ 672353 w 3173506"/>
                <a:gd name="connsiteY29" fmla="*/ 2071106 h 6714824"/>
                <a:gd name="connsiteX30" fmla="*/ 681318 w 3173506"/>
                <a:gd name="connsiteY30" fmla="*/ 2106965 h 6714824"/>
                <a:gd name="connsiteX31" fmla="*/ 663389 w 3173506"/>
                <a:gd name="connsiteY31" fmla="*/ 2169718 h 6714824"/>
                <a:gd name="connsiteX32" fmla="*/ 636494 w 3173506"/>
                <a:gd name="connsiteY32" fmla="*/ 2205577 h 6714824"/>
                <a:gd name="connsiteX33" fmla="*/ 627530 w 3173506"/>
                <a:gd name="connsiteY33" fmla="*/ 2331083 h 6714824"/>
                <a:gd name="connsiteX34" fmla="*/ 573741 w 3173506"/>
                <a:gd name="connsiteY34" fmla="*/ 2331083 h 6714824"/>
                <a:gd name="connsiteX35" fmla="*/ 609600 w 3173506"/>
                <a:gd name="connsiteY35" fmla="*/ 2474518 h 6714824"/>
                <a:gd name="connsiteX36" fmla="*/ 609600 w 3173506"/>
                <a:gd name="connsiteY36" fmla="*/ 2528306 h 6714824"/>
                <a:gd name="connsiteX37" fmla="*/ 564777 w 3173506"/>
                <a:gd name="connsiteY37" fmla="*/ 2573130 h 6714824"/>
                <a:gd name="connsiteX38" fmla="*/ 582706 w 3173506"/>
                <a:gd name="connsiteY38" fmla="*/ 2617954 h 6714824"/>
                <a:gd name="connsiteX39" fmla="*/ 493059 w 3173506"/>
                <a:gd name="connsiteY39" fmla="*/ 2689671 h 6714824"/>
                <a:gd name="connsiteX40" fmla="*/ 439271 w 3173506"/>
                <a:gd name="connsiteY40" fmla="*/ 2743459 h 6714824"/>
                <a:gd name="connsiteX41" fmla="*/ 376518 w 3173506"/>
                <a:gd name="connsiteY41" fmla="*/ 2806212 h 6714824"/>
                <a:gd name="connsiteX42" fmla="*/ 259977 w 3173506"/>
                <a:gd name="connsiteY42" fmla="*/ 2824142 h 6714824"/>
                <a:gd name="connsiteX43" fmla="*/ 233083 w 3173506"/>
                <a:gd name="connsiteY43" fmla="*/ 2922754 h 6714824"/>
                <a:gd name="connsiteX44" fmla="*/ 233083 w 3173506"/>
                <a:gd name="connsiteY44" fmla="*/ 2976542 h 6714824"/>
                <a:gd name="connsiteX45" fmla="*/ 206189 w 3173506"/>
                <a:gd name="connsiteY45" fmla="*/ 3048259 h 6714824"/>
                <a:gd name="connsiteX46" fmla="*/ 98612 w 3173506"/>
                <a:gd name="connsiteY46" fmla="*/ 3048259 h 6714824"/>
                <a:gd name="connsiteX47" fmla="*/ 0 w 3173506"/>
                <a:gd name="connsiteY47" fmla="*/ 3146871 h 6714824"/>
                <a:gd name="connsiteX48" fmla="*/ 17930 w 3173506"/>
                <a:gd name="connsiteY48" fmla="*/ 3272377 h 6714824"/>
                <a:gd name="connsiteX49" fmla="*/ 8965 w 3173506"/>
                <a:gd name="connsiteY49" fmla="*/ 3362024 h 6714824"/>
                <a:gd name="connsiteX50" fmla="*/ 8965 w 3173506"/>
                <a:gd name="connsiteY50" fmla="*/ 3424777 h 6714824"/>
                <a:gd name="connsiteX51" fmla="*/ 53789 w 3173506"/>
                <a:gd name="connsiteY51" fmla="*/ 3460636 h 6714824"/>
                <a:gd name="connsiteX52" fmla="*/ 53789 w 3173506"/>
                <a:gd name="connsiteY52" fmla="*/ 3460636 h 6714824"/>
                <a:gd name="connsiteX53" fmla="*/ 44824 w 3173506"/>
                <a:gd name="connsiteY53" fmla="*/ 3514424 h 6714824"/>
                <a:gd name="connsiteX54" fmla="*/ 107577 w 3173506"/>
                <a:gd name="connsiteY54" fmla="*/ 3639930 h 6714824"/>
                <a:gd name="connsiteX55" fmla="*/ 161365 w 3173506"/>
                <a:gd name="connsiteY55" fmla="*/ 3747506 h 6714824"/>
                <a:gd name="connsiteX56" fmla="*/ 206189 w 3173506"/>
                <a:gd name="connsiteY56" fmla="*/ 3881977 h 6714824"/>
                <a:gd name="connsiteX57" fmla="*/ 215153 w 3173506"/>
                <a:gd name="connsiteY57" fmla="*/ 3962659 h 6714824"/>
                <a:gd name="connsiteX58" fmla="*/ 385483 w 3173506"/>
                <a:gd name="connsiteY58" fmla="*/ 4043342 h 6714824"/>
                <a:gd name="connsiteX59" fmla="*/ 466165 w 3173506"/>
                <a:gd name="connsiteY59" fmla="*/ 4070236 h 6714824"/>
                <a:gd name="connsiteX60" fmla="*/ 448236 w 3173506"/>
                <a:gd name="connsiteY60" fmla="*/ 4106095 h 6714824"/>
                <a:gd name="connsiteX61" fmla="*/ 609600 w 3173506"/>
                <a:gd name="connsiteY61" fmla="*/ 4285389 h 6714824"/>
                <a:gd name="connsiteX62" fmla="*/ 636494 w 3173506"/>
                <a:gd name="connsiteY62" fmla="*/ 4339177 h 6714824"/>
                <a:gd name="connsiteX63" fmla="*/ 654424 w 3173506"/>
                <a:gd name="connsiteY63" fmla="*/ 4545365 h 6714824"/>
                <a:gd name="connsiteX64" fmla="*/ 654424 w 3173506"/>
                <a:gd name="connsiteY64" fmla="*/ 4643977 h 6714824"/>
                <a:gd name="connsiteX65" fmla="*/ 1219200 w 3173506"/>
                <a:gd name="connsiteY65" fmla="*/ 5002565 h 6714824"/>
                <a:gd name="connsiteX66" fmla="*/ 1595718 w 3173506"/>
                <a:gd name="connsiteY66" fmla="*/ 6714824 h 6714824"/>
                <a:gd name="connsiteX67" fmla="*/ 1828800 w 3173506"/>
                <a:gd name="connsiteY67" fmla="*/ 6598283 h 6714824"/>
                <a:gd name="connsiteX68" fmla="*/ 1909483 w 3173506"/>
                <a:gd name="connsiteY68" fmla="*/ 6580354 h 6714824"/>
                <a:gd name="connsiteX69" fmla="*/ 2061883 w 3173506"/>
                <a:gd name="connsiteY69" fmla="*/ 6329342 h 6714824"/>
                <a:gd name="connsiteX70" fmla="*/ 2178424 w 3173506"/>
                <a:gd name="connsiteY70" fmla="*/ 6096259 h 6714824"/>
                <a:gd name="connsiteX71" fmla="*/ 2160494 w 3173506"/>
                <a:gd name="connsiteY71" fmla="*/ 5997648 h 6714824"/>
                <a:gd name="connsiteX72" fmla="*/ 2169459 w 3173506"/>
                <a:gd name="connsiteY72" fmla="*/ 5899036 h 6714824"/>
                <a:gd name="connsiteX73" fmla="*/ 2043953 w 3173506"/>
                <a:gd name="connsiteY73" fmla="*/ 5558377 h 6714824"/>
                <a:gd name="connsiteX74" fmla="*/ 2043953 w 3173506"/>
                <a:gd name="connsiteY74" fmla="*/ 5558377 h 6714824"/>
                <a:gd name="connsiteX75" fmla="*/ 2151530 w 3173506"/>
                <a:gd name="connsiteY75" fmla="*/ 5370118 h 6714824"/>
                <a:gd name="connsiteX76" fmla="*/ 2366683 w 3173506"/>
                <a:gd name="connsiteY76" fmla="*/ 5298401 h 6714824"/>
                <a:gd name="connsiteX77" fmla="*/ 2438400 w 3173506"/>
                <a:gd name="connsiteY77" fmla="*/ 5199789 h 6714824"/>
                <a:gd name="connsiteX78" fmla="*/ 2438400 w 3173506"/>
                <a:gd name="connsiteY78" fmla="*/ 5110142 h 6714824"/>
                <a:gd name="connsiteX79" fmla="*/ 2501153 w 3173506"/>
                <a:gd name="connsiteY79" fmla="*/ 5119106 h 6714824"/>
                <a:gd name="connsiteX80" fmla="*/ 2572871 w 3173506"/>
                <a:gd name="connsiteY80" fmla="*/ 5083248 h 6714824"/>
                <a:gd name="connsiteX81" fmla="*/ 2599765 w 3173506"/>
                <a:gd name="connsiteY81" fmla="*/ 4984636 h 6714824"/>
                <a:gd name="connsiteX82" fmla="*/ 2832847 w 3173506"/>
                <a:gd name="connsiteY82" fmla="*/ 4859130 h 6714824"/>
                <a:gd name="connsiteX83" fmla="*/ 3155577 w 3173506"/>
                <a:gd name="connsiteY83" fmla="*/ 4715695 h 6714824"/>
                <a:gd name="connsiteX84" fmla="*/ 3173506 w 3173506"/>
                <a:gd name="connsiteY84" fmla="*/ 4581224 h 6714824"/>
                <a:gd name="connsiteX85" fmla="*/ 3101789 w 3173506"/>
                <a:gd name="connsiteY85" fmla="*/ 4509506 h 6714824"/>
                <a:gd name="connsiteX86" fmla="*/ 3101789 w 3173506"/>
                <a:gd name="connsiteY86" fmla="*/ 4348142 h 6714824"/>
                <a:gd name="connsiteX87" fmla="*/ 3110753 w 3173506"/>
                <a:gd name="connsiteY87" fmla="*/ 4249530 h 6714824"/>
                <a:gd name="connsiteX88" fmla="*/ 3137647 w 3173506"/>
                <a:gd name="connsiteY88" fmla="*/ 4150918 h 6714824"/>
                <a:gd name="connsiteX89" fmla="*/ 3137647 w 3173506"/>
                <a:gd name="connsiteY89" fmla="*/ 4115059 h 6714824"/>
                <a:gd name="connsiteX90" fmla="*/ 3048000 w 3173506"/>
                <a:gd name="connsiteY90" fmla="*/ 4088165 h 6714824"/>
                <a:gd name="connsiteX91" fmla="*/ 2994212 w 3173506"/>
                <a:gd name="connsiteY91" fmla="*/ 4034377 h 6714824"/>
                <a:gd name="connsiteX92" fmla="*/ 2904565 w 3173506"/>
                <a:gd name="connsiteY92" fmla="*/ 3953695 h 6714824"/>
                <a:gd name="connsiteX93" fmla="*/ 2814918 w 3173506"/>
                <a:gd name="connsiteY93" fmla="*/ 3953695 h 6714824"/>
                <a:gd name="connsiteX94" fmla="*/ 2841812 w 3173506"/>
                <a:gd name="connsiteY94" fmla="*/ 3837154 h 6714824"/>
                <a:gd name="connsiteX95" fmla="*/ 2832847 w 3173506"/>
                <a:gd name="connsiteY95" fmla="*/ 3729577 h 6714824"/>
                <a:gd name="connsiteX96" fmla="*/ 2805953 w 3173506"/>
                <a:gd name="connsiteY96" fmla="*/ 3684754 h 6714824"/>
                <a:gd name="connsiteX97" fmla="*/ 2814918 w 3173506"/>
                <a:gd name="connsiteY97" fmla="*/ 3648895 h 6714824"/>
                <a:gd name="connsiteX98" fmla="*/ 2770094 w 3173506"/>
                <a:gd name="connsiteY98" fmla="*/ 3577177 h 6714824"/>
                <a:gd name="connsiteX99" fmla="*/ 2707341 w 3173506"/>
                <a:gd name="connsiteY99" fmla="*/ 3577177 h 6714824"/>
                <a:gd name="connsiteX100" fmla="*/ 2671483 w 3173506"/>
                <a:gd name="connsiteY100" fmla="*/ 3622001 h 6714824"/>
                <a:gd name="connsiteX101" fmla="*/ 2653553 w 3173506"/>
                <a:gd name="connsiteY101" fmla="*/ 3666824 h 6714824"/>
                <a:gd name="connsiteX102" fmla="*/ 2599765 w 3173506"/>
                <a:gd name="connsiteY102" fmla="*/ 3693718 h 6714824"/>
                <a:gd name="connsiteX103" fmla="*/ 2599765 w 3173506"/>
                <a:gd name="connsiteY103" fmla="*/ 3693718 h 6714824"/>
                <a:gd name="connsiteX104" fmla="*/ 2492189 w 3173506"/>
                <a:gd name="connsiteY104" fmla="*/ 3648895 h 6714824"/>
                <a:gd name="connsiteX105" fmla="*/ 2528047 w 3173506"/>
                <a:gd name="connsiteY105" fmla="*/ 3595106 h 6714824"/>
                <a:gd name="connsiteX106" fmla="*/ 2537012 w 3173506"/>
                <a:gd name="connsiteY106" fmla="*/ 3532354 h 6714824"/>
                <a:gd name="connsiteX107" fmla="*/ 2519083 w 3173506"/>
                <a:gd name="connsiteY107" fmla="*/ 3496495 h 6714824"/>
                <a:gd name="connsiteX108" fmla="*/ 2438400 w 3173506"/>
                <a:gd name="connsiteY108" fmla="*/ 3523389 h 6714824"/>
                <a:gd name="connsiteX109" fmla="*/ 2402541 w 3173506"/>
                <a:gd name="connsiteY109" fmla="*/ 3523389 h 6714824"/>
                <a:gd name="connsiteX110" fmla="*/ 2402541 w 3173506"/>
                <a:gd name="connsiteY110" fmla="*/ 3523389 h 6714824"/>
                <a:gd name="connsiteX111" fmla="*/ 2187389 w 3173506"/>
                <a:gd name="connsiteY111" fmla="*/ 3478565 h 6714824"/>
                <a:gd name="connsiteX112" fmla="*/ 1963271 w 3173506"/>
                <a:gd name="connsiteY112" fmla="*/ 3209624 h 6714824"/>
                <a:gd name="connsiteX113" fmla="*/ 2008094 w 3173506"/>
                <a:gd name="connsiteY113" fmla="*/ 3066189 h 6714824"/>
                <a:gd name="connsiteX114" fmla="*/ 2017059 w 3173506"/>
                <a:gd name="connsiteY114" fmla="*/ 3012401 h 6714824"/>
                <a:gd name="connsiteX115" fmla="*/ 2026024 w 3173506"/>
                <a:gd name="connsiteY115" fmla="*/ 2949648 h 6714824"/>
                <a:gd name="connsiteX116" fmla="*/ 2277036 w 3173506"/>
                <a:gd name="connsiteY116" fmla="*/ 2797248 h 6714824"/>
                <a:gd name="connsiteX117" fmla="*/ 2438400 w 3173506"/>
                <a:gd name="connsiteY117" fmla="*/ 2680706 h 6714824"/>
                <a:gd name="connsiteX118" fmla="*/ 2590800 w 3173506"/>
                <a:gd name="connsiteY118" fmla="*/ 2519342 h 6714824"/>
                <a:gd name="connsiteX119" fmla="*/ 2653553 w 3173506"/>
                <a:gd name="connsiteY119" fmla="*/ 2384871 h 6714824"/>
                <a:gd name="connsiteX120" fmla="*/ 2689412 w 3173506"/>
                <a:gd name="connsiteY120" fmla="*/ 2295224 h 6714824"/>
                <a:gd name="connsiteX121" fmla="*/ 2734236 w 3173506"/>
                <a:gd name="connsiteY121" fmla="*/ 2250401 h 6714824"/>
                <a:gd name="connsiteX122" fmla="*/ 2832847 w 3173506"/>
                <a:gd name="connsiteY122" fmla="*/ 2071106 h 6714824"/>
                <a:gd name="connsiteX123" fmla="*/ 2796989 w 3173506"/>
                <a:gd name="connsiteY123" fmla="*/ 1981459 h 6714824"/>
                <a:gd name="connsiteX124" fmla="*/ 2779059 w 3173506"/>
                <a:gd name="connsiteY124" fmla="*/ 1918706 h 6714824"/>
                <a:gd name="connsiteX125" fmla="*/ 2779059 w 3173506"/>
                <a:gd name="connsiteY125" fmla="*/ 1784236 h 6714824"/>
                <a:gd name="connsiteX126" fmla="*/ 2770094 w 3173506"/>
                <a:gd name="connsiteY126" fmla="*/ 1694589 h 6714824"/>
                <a:gd name="connsiteX127" fmla="*/ 2698377 w 3173506"/>
                <a:gd name="connsiteY127" fmla="*/ 1649765 h 6714824"/>
                <a:gd name="connsiteX128" fmla="*/ 2626659 w 3173506"/>
                <a:gd name="connsiteY128" fmla="*/ 1604942 h 6714824"/>
                <a:gd name="connsiteX129" fmla="*/ 2581836 w 3173506"/>
                <a:gd name="connsiteY129" fmla="*/ 1569083 h 6714824"/>
                <a:gd name="connsiteX130" fmla="*/ 2590800 w 3173506"/>
                <a:gd name="connsiteY130" fmla="*/ 1524259 h 6714824"/>
                <a:gd name="connsiteX131" fmla="*/ 2510118 w 3173506"/>
                <a:gd name="connsiteY131" fmla="*/ 1524259 h 6714824"/>
                <a:gd name="connsiteX132" fmla="*/ 2474259 w 3173506"/>
                <a:gd name="connsiteY132" fmla="*/ 1479436 h 6714824"/>
                <a:gd name="connsiteX133" fmla="*/ 2411506 w 3173506"/>
                <a:gd name="connsiteY133" fmla="*/ 1380824 h 6714824"/>
                <a:gd name="connsiteX134" fmla="*/ 2339789 w 3173506"/>
                <a:gd name="connsiteY134" fmla="*/ 1353930 h 6714824"/>
                <a:gd name="connsiteX135" fmla="*/ 2303930 w 3173506"/>
                <a:gd name="connsiteY135" fmla="*/ 1264283 h 6714824"/>
                <a:gd name="connsiteX136" fmla="*/ 2330824 w 3173506"/>
                <a:gd name="connsiteY136" fmla="*/ 1174636 h 6714824"/>
                <a:gd name="connsiteX137" fmla="*/ 2321859 w 3173506"/>
                <a:gd name="connsiteY137" fmla="*/ 1040165 h 6714824"/>
                <a:gd name="connsiteX138" fmla="*/ 2393577 w 3173506"/>
                <a:gd name="connsiteY138" fmla="*/ 968448 h 6714824"/>
                <a:gd name="connsiteX139" fmla="*/ 2492189 w 3173506"/>
                <a:gd name="connsiteY139" fmla="*/ 896730 h 6714824"/>
                <a:gd name="connsiteX140" fmla="*/ 2545977 w 3173506"/>
                <a:gd name="connsiteY140" fmla="*/ 869836 h 6714824"/>
                <a:gd name="connsiteX141" fmla="*/ 2599765 w 3173506"/>
                <a:gd name="connsiteY141" fmla="*/ 869836 h 6714824"/>
                <a:gd name="connsiteX142" fmla="*/ 2626659 w 3173506"/>
                <a:gd name="connsiteY142" fmla="*/ 771224 h 6714824"/>
                <a:gd name="connsiteX143" fmla="*/ 2707341 w 3173506"/>
                <a:gd name="connsiteY143" fmla="*/ 645718 h 6714824"/>
                <a:gd name="connsiteX144" fmla="*/ 2770094 w 3173506"/>
                <a:gd name="connsiteY144" fmla="*/ 520212 h 6714824"/>
                <a:gd name="connsiteX145" fmla="*/ 2823883 w 3173506"/>
                <a:gd name="connsiteY145" fmla="*/ 475389 h 6714824"/>
                <a:gd name="connsiteX146" fmla="*/ 2832847 w 3173506"/>
                <a:gd name="connsiteY146" fmla="*/ 385742 h 6714824"/>
                <a:gd name="connsiteX147" fmla="*/ 2797885 w 3173506"/>
                <a:gd name="connsiteY147" fmla="*/ 309991 h 6714824"/>
                <a:gd name="connsiteX148" fmla="*/ 2833968 w 3173506"/>
                <a:gd name="connsiteY148" fmla="*/ 254185 h 6714824"/>
                <a:gd name="connsiteX149" fmla="*/ 2801695 w 3173506"/>
                <a:gd name="connsiteY149" fmla="*/ 180451 h 6714824"/>
                <a:gd name="connsiteX150" fmla="*/ 2714065 w 3173506"/>
                <a:gd name="connsiteY150" fmla="*/ 222360 h 6714824"/>
                <a:gd name="connsiteX151" fmla="*/ 2680447 w 3173506"/>
                <a:gd name="connsiteY151" fmla="*/ 287130 h 6714824"/>
                <a:gd name="connsiteX152" fmla="*/ 2626659 w 3173506"/>
                <a:gd name="connsiteY152" fmla="*/ 358848 h 6714824"/>
                <a:gd name="connsiteX153" fmla="*/ 2554941 w 3173506"/>
                <a:gd name="connsiteY153" fmla="*/ 421601 h 6714824"/>
                <a:gd name="connsiteX154" fmla="*/ 2402541 w 3173506"/>
                <a:gd name="connsiteY154" fmla="*/ 475389 h 6714824"/>
                <a:gd name="connsiteX155" fmla="*/ 2375647 w 3173506"/>
                <a:gd name="connsiteY155" fmla="*/ 565036 h 6714824"/>
                <a:gd name="connsiteX156" fmla="*/ 2268071 w 3173506"/>
                <a:gd name="connsiteY156" fmla="*/ 636754 h 6714824"/>
                <a:gd name="connsiteX157" fmla="*/ 2187389 w 3173506"/>
                <a:gd name="connsiteY157" fmla="*/ 565036 h 6714824"/>
                <a:gd name="connsiteX158" fmla="*/ 2187389 w 3173506"/>
                <a:gd name="connsiteY158" fmla="*/ 475389 h 6714824"/>
                <a:gd name="connsiteX159" fmla="*/ 2223247 w 3173506"/>
                <a:gd name="connsiteY159" fmla="*/ 403671 h 6714824"/>
                <a:gd name="connsiteX160" fmla="*/ 2205318 w 3173506"/>
                <a:gd name="connsiteY160" fmla="*/ 358848 h 6714824"/>
                <a:gd name="connsiteX161" fmla="*/ 2110740 w 3173506"/>
                <a:gd name="connsiteY161" fmla="*/ 376777 h 6714824"/>
                <a:gd name="connsiteX162" fmla="*/ 2129790 w 3173506"/>
                <a:gd name="connsiteY162" fmla="*/ 265615 h 6714824"/>
                <a:gd name="connsiteX163" fmla="*/ 2146375 w 3173506"/>
                <a:gd name="connsiteY163" fmla="*/ 218551 h 6714824"/>
                <a:gd name="connsiteX164" fmla="*/ 2188285 w 3173506"/>
                <a:gd name="connsiteY164" fmla="*/ 127111 h 6714824"/>
                <a:gd name="connsiteX165" fmla="*/ 2112085 w 3173506"/>
                <a:gd name="connsiteY165" fmla="*/ 85201 h 6714824"/>
                <a:gd name="connsiteX166" fmla="*/ 1506295 w 3173506"/>
                <a:gd name="connsiteY166" fmla="*/ 1381 h 6714824"/>
                <a:gd name="connsiteX167" fmla="*/ 1449145 w 3173506"/>
                <a:gd name="connsiteY167" fmla="*/ 31861 h 6714824"/>
                <a:gd name="connsiteX168" fmla="*/ 1334845 w 3173506"/>
                <a:gd name="connsiteY168" fmla="*/ 50911 h 6714824"/>
                <a:gd name="connsiteX169" fmla="*/ 1239595 w 3173506"/>
                <a:gd name="connsiteY169" fmla="*/ 115681 h 6714824"/>
                <a:gd name="connsiteX170" fmla="*/ 1190065 w 3173506"/>
                <a:gd name="connsiteY170" fmla="*/ 165211 h 6714824"/>
                <a:gd name="connsiteX171" fmla="*/ 1125295 w 3173506"/>
                <a:gd name="connsiteY171" fmla="*/ 222361 h 6714824"/>
                <a:gd name="connsiteX172" fmla="*/ 1084730 w 3173506"/>
                <a:gd name="connsiteY172" fmla="*/ 278165 h 6714824"/>
                <a:gd name="connsiteX173" fmla="*/ 1066800 w 3173506"/>
                <a:gd name="connsiteY173" fmla="*/ 340918 h 6714824"/>
                <a:gd name="connsiteX174" fmla="*/ 878541 w 3173506"/>
                <a:gd name="connsiteY174" fmla="*/ 385742 h 6714824"/>
                <a:gd name="connsiteX0" fmla="*/ 878541 w 3173506"/>
                <a:gd name="connsiteY0" fmla="*/ 384473 h 6713555"/>
                <a:gd name="connsiteX1" fmla="*/ 887506 w 3173506"/>
                <a:gd name="connsiteY1" fmla="*/ 456190 h 6713555"/>
                <a:gd name="connsiteX2" fmla="*/ 905436 w 3173506"/>
                <a:gd name="connsiteY2" fmla="*/ 492049 h 6713555"/>
                <a:gd name="connsiteX3" fmla="*/ 869577 w 3173506"/>
                <a:gd name="connsiteY3" fmla="*/ 536873 h 6713555"/>
                <a:gd name="connsiteX4" fmla="*/ 824753 w 3173506"/>
                <a:gd name="connsiteY4" fmla="*/ 536873 h 6713555"/>
                <a:gd name="connsiteX5" fmla="*/ 797859 w 3173506"/>
                <a:gd name="connsiteY5" fmla="*/ 536873 h 6713555"/>
                <a:gd name="connsiteX6" fmla="*/ 753036 w 3173506"/>
                <a:gd name="connsiteY6" fmla="*/ 563767 h 6713555"/>
                <a:gd name="connsiteX7" fmla="*/ 753036 w 3173506"/>
                <a:gd name="connsiteY7" fmla="*/ 617555 h 6713555"/>
                <a:gd name="connsiteX8" fmla="*/ 726141 w 3173506"/>
                <a:gd name="connsiteY8" fmla="*/ 698237 h 6713555"/>
                <a:gd name="connsiteX9" fmla="*/ 654424 w 3173506"/>
                <a:gd name="connsiteY9" fmla="*/ 734096 h 6713555"/>
                <a:gd name="connsiteX10" fmla="*/ 600636 w 3173506"/>
                <a:gd name="connsiteY10" fmla="*/ 778920 h 6713555"/>
                <a:gd name="connsiteX11" fmla="*/ 510989 w 3173506"/>
                <a:gd name="connsiteY11" fmla="*/ 823743 h 6713555"/>
                <a:gd name="connsiteX12" fmla="*/ 519953 w 3173506"/>
                <a:gd name="connsiteY12" fmla="*/ 859602 h 6713555"/>
                <a:gd name="connsiteX13" fmla="*/ 699247 w 3173506"/>
                <a:gd name="connsiteY13" fmla="*/ 904426 h 6713555"/>
                <a:gd name="connsiteX14" fmla="*/ 663389 w 3173506"/>
                <a:gd name="connsiteY14" fmla="*/ 1038896 h 6713555"/>
                <a:gd name="connsiteX15" fmla="*/ 636494 w 3173506"/>
                <a:gd name="connsiteY15" fmla="*/ 1101649 h 6713555"/>
                <a:gd name="connsiteX16" fmla="*/ 609600 w 3173506"/>
                <a:gd name="connsiteY16" fmla="*/ 1119579 h 6713555"/>
                <a:gd name="connsiteX17" fmla="*/ 618565 w 3173506"/>
                <a:gd name="connsiteY17" fmla="*/ 1146473 h 6713555"/>
                <a:gd name="connsiteX18" fmla="*/ 636494 w 3173506"/>
                <a:gd name="connsiteY18" fmla="*/ 1209226 h 6713555"/>
                <a:gd name="connsiteX19" fmla="*/ 600636 w 3173506"/>
                <a:gd name="connsiteY19" fmla="*/ 1271979 h 6713555"/>
                <a:gd name="connsiteX20" fmla="*/ 591671 w 3173506"/>
                <a:gd name="connsiteY20" fmla="*/ 1460237 h 6713555"/>
                <a:gd name="connsiteX21" fmla="*/ 582706 w 3173506"/>
                <a:gd name="connsiteY21" fmla="*/ 1576779 h 6713555"/>
                <a:gd name="connsiteX22" fmla="*/ 627530 w 3173506"/>
                <a:gd name="connsiteY22" fmla="*/ 1612637 h 6713555"/>
                <a:gd name="connsiteX23" fmla="*/ 627530 w 3173506"/>
                <a:gd name="connsiteY23" fmla="*/ 1612637 h 6713555"/>
                <a:gd name="connsiteX24" fmla="*/ 663389 w 3173506"/>
                <a:gd name="connsiteY24" fmla="*/ 1756073 h 6713555"/>
                <a:gd name="connsiteX25" fmla="*/ 663389 w 3173506"/>
                <a:gd name="connsiteY25" fmla="*/ 1756073 h 6713555"/>
                <a:gd name="connsiteX26" fmla="*/ 636494 w 3173506"/>
                <a:gd name="connsiteY26" fmla="*/ 1872614 h 6713555"/>
                <a:gd name="connsiteX27" fmla="*/ 618565 w 3173506"/>
                <a:gd name="connsiteY27" fmla="*/ 1953296 h 6713555"/>
                <a:gd name="connsiteX28" fmla="*/ 663389 w 3173506"/>
                <a:gd name="connsiteY28" fmla="*/ 2025014 h 6713555"/>
                <a:gd name="connsiteX29" fmla="*/ 672353 w 3173506"/>
                <a:gd name="connsiteY29" fmla="*/ 2069837 h 6713555"/>
                <a:gd name="connsiteX30" fmla="*/ 681318 w 3173506"/>
                <a:gd name="connsiteY30" fmla="*/ 2105696 h 6713555"/>
                <a:gd name="connsiteX31" fmla="*/ 663389 w 3173506"/>
                <a:gd name="connsiteY31" fmla="*/ 2168449 h 6713555"/>
                <a:gd name="connsiteX32" fmla="*/ 636494 w 3173506"/>
                <a:gd name="connsiteY32" fmla="*/ 2204308 h 6713555"/>
                <a:gd name="connsiteX33" fmla="*/ 627530 w 3173506"/>
                <a:gd name="connsiteY33" fmla="*/ 2329814 h 6713555"/>
                <a:gd name="connsiteX34" fmla="*/ 573741 w 3173506"/>
                <a:gd name="connsiteY34" fmla="*/ 2329814 h 6713555"/>
                <a:gd name="connsiteX35" fmla="*/ 609600 w 3173506"/>
                <a:gd name="connsiteY35" fmla="*/ 2473249 h 6713555"/>
                <a:gd name="connsiteX36" fmla="*/ 609600 w 3173506"/>
                <a:gd name="connsiteY36" fmla="*/ 2527037 h 6713555"/>
                <a:gd name="connsiteX37" fmla="*/ 564777 w 3173506"/>
                <a:gd name="connsiteY37" fmla="*/ 2571861 h 6713555"/>
                <a:gd name="connsiteX38" fmla="*/ 582706 w 3173506"/>
                <a:gd name="connsiteY38" fmla="*/ 2616685 h 6713555"/>
                <a:gd name="connsiteX39" fmla="*/ 493059 w 3173506"/>
                <a:gd name="connsiteY39" fmla="*/ 2688402 h 6713555"/>
                <a:gd name="connsiteX40" fmla="*/ 439271 w 3173506"/>
                <a:gd name="connsiteY40" fmla="*/ 2742190 h 6713555"/>
                <a:gd name="connsiteX41" fmla="*/ 376518 w 3173506"/>
                <a:gd name="connsiteY41" fmla="*/ 2804943 h 6713555"/>
                <a:gd name="connsiteX42" fmla="*/ 259977 w 3173506"/>
                <a:gd name="connsiteY42" fmla="*/ 2822873 h 6713555"/>
                <a:gd name="connsiteX43" fmla="*/ 233083 w 3173506"/>
                <a:gd name="connsiteY43" fmla="*/ 2921485 h 6713555"/>
                <a:gd name="connsiteX44" fmla="*/ 233083 w 3173506"/>
                <a:gd name="connsiteY44" fmla="*/ 2975273 h 6713555"/>
                <a:gd name="connsiteX45" fmla="*/ 206189 w 3173506"/>
                <a:gd name="connsiteY45" fmla="*/ 3046990 h 6713555"/>
                <a:gd name="connsiteX46" fmla="*/ 98612 w 3173506"/>
                <a:gd name="connsiteY46" fmla="*/ 3046990 h 6713555"/>
                <a:gd name="connsiteX47" fmla="*/ 0 w 3173506"/>
                <a:gd name="connsiteY47" fmla="*/ 3145602 h 6713555"/>
                <a:gd name="connsiteX48" fmla="*/ 17930 w 3173506"/>
                <a:gd name="connsiteY48" fmla="*/ 3271108 h 6713555"/>
                <a:gd name="connsiteX49" fmla="*/ 8965 w 3173506"/>
                <a:gd name="connsiteY49" fmla="*/ 3360755 h 6713555"/>
                <a:gd name="connsiteX50" fmla="*/ 8965 w 3173506"/>
                <a:gd name="connsiteY50" fmla="*/ 3423508 h 6713555"/>
                <a:gd name="connsiteX51" fmla="*/ 53789 w 3173506"/>
                <a:gd name="connsiteY51" fmla="*/ 3459367 h 6713555"/>
                <a:gd name="connsiteX52" fmla="*/ 53789 w 3173506"/>
                <a:gd name="connsiteY52" fmla="*/ 3459367 h 6713555"/>
                <a:gd name="connsiteX53" fmla="*/ 44824 w 3173506"/>
                <a:gd name="connsiteY53" fmla="*/ 3513155 h 6713555"/>
                <a:gd name="connsiteX54" fmla="*/ 107577 w 3173506"/>
                <a:gd name="connsiteY54" fmla="*/ 3638661 h 6713555"/>
                <a:gd name="connsiteX55" fmla="*/ 161365 w 3173506"/>
                <a:gd name="connsiteY55" fmla="*/ 3746237 h 6713555"/>
                <a:gd name="connsiteX56" fmla="*/ 206189 w 3173506"/>
                <a:gd name="connsiteY56" fmla="*/ 3880708 h 6713555"/>
                <a:gd name="connsiteX57" fmla="*/ 215153 w 3173506"/>
                <a:gd name="connsiteY57" fmla="*/ 3961390 h 6713555"/>
                <a:gd name="connsiteX58" fmla="*/ 385483 w 3173506"/>
                <a:gd name="connsiteY58" fmla="*/ 4042073 h 6713555"/>
                <a:gd name="connsiteX59" fmla="*/ 466165 w 3173506"/>
                <a:gd name="connsiteY59" fmla="*/ 4068967 h 6713555"/>
                <a:gd name="connsiteX60" fmla="*/ 448236 w 3173506"/>
                <a:gd name="connsiteY60" fmla="*/ 4104826 h 6713555"/>
                <a:gd name="connsiteX61" fmla="*/ 609600 w 3173506"/>
                <a:gd name="connsiteY61" fmla="*/ 4284120 h 6713555"/>
                <a:gd name="connsiteX62" fmla="*/ 636494 w 3173506"/>
                <a:gd name="connsiteY62" fmla="*/ 4337908 h 6713555"/>
                <a:gd name="connsiteX63" fmla="*/ 654424 w 3173506"/>
                <a:gd name="connsiteY63" fmla="*/ 4544096 h 6713555"/>
                <a:gd name="connsiteX64" fmla="*/ 654424 w 3173506"/>
                <a:gd name="connsiteY64" fmla="*/ 4642708 h 6713555"/>
                <a:gd name="connsiteX65" fmla="*/ 1219200 w 3173506"/>
                <a:gd name="connsiteY65" fmla="*/ 5001296 h 6713555"/>
                <a:gd name="connsiteX66" fmla="*/ 1595718 w 3173506"/>
                <a:gd name="connsiteY66" fmla="*/ 6713555 h 6713555"/>
                <a:gd name="connsiteX67" fmla="*/ 1828800 w 3173506"/>
                <a:gd name="connsiteY67" fmla="*/ 6597014 h 6713555"/>
                <a:gd name="connsiteX68" fmla="*/ 1909483 w 3173506"/>
                <a:gd name="connsiteY68" fmla="*/ 6579085 h 6713555"/>
                <a:gd name="connsiteX69" fmla="*/ 2061883 w 3173506"/>
                <a:gd name="connsiteY69" fmla="*/ 6328073 h 6713555"/>
                <a:gd name="connsiteX70" fmla="*/ 2178424 w 3173506"/>
                <a:gd name="connsiteY70" fmla="*/ 6094990 h 6713555"/>
                <a:gd name="connsiteX71" fmla="*/ 2160494 w 3173506"/>
                <a:gd name="connsiteY71" fmla="*/ 5996379 h 6713555"/>
                <a:gd name="connsiteX72" fmla="*/ 2169459 w 3173506"/>
                <a:gd name="connsiteY72" fmla="*/ 5897767 h 6713555"/>
                <a:gd name="connsiteX73" fmla="*/ 2043953 w 3173506"/>
                <a:gd name="connsiteY73" fmla="*/ 5557108 h 6713555"/>
                <a:gd name="connsiteX74" fmla="*/ 2043953 w 3173506"/>
                <a:gd name="connsiteY74" fmla="*/ 5557108 h 6713555"/>
                <a:gd name="connsiteX75" fmla="*/ 2151530 w 3173506"/>
                <a:gd name="connsiteY75" fmla="*/ 5368849 h 6713555"/>
                <a:gd name="connsiteX76" fmla="*/ 2366683 w 3173506"/>
                <a:gd name="connsiteY76" fmla="*/ 5297132 h 6713555"/>
                <a:gd name="connsiteX77" fmla="*/ 2438400 w 3173506"/>
                <a:gd name="connsiteY77" fmla="*/ 5198520 h 6713555"/>
                <a:gd name="connsiteX78" fmla="*/ 2438400 w 3173506"/>
                <a:gd name="connsiteY78" fmla="*/ 5108873 h 6713555"/>
                <a:gd name="connsiteX79" fmla="*/ 2501153 w 3173506"/>
                <a:gd name="connsiteY79" fmla="*/ 5117837 h 6713555"/>
                <a:gd name="connsiteX80" fmla="*/ 2572871 w 3173506"/>
                <a:gd name="connsiteY80" fmla="*/ 5081979 h 6713555"/>
                <a:gd name="connsiteX81" fmla="*/ 2599765 w 3173506"/>
                <a:gd name="connsiteY81" fmla="*/ 4983367 h 6713555"/>
                <a:gd name="connsiteX82" fmla="*/ 2832847 w 3173506"/>
                <a:gd name="connsiteY82" fmla="*/ 4857861 h 6713555"/>
                <a:gd name="connsiteX83" fmla="*/ 3155577 w 3173506"/>
                <a:gd name="connsiteY83" fmla="*/ 4714426 h 6713555"/>
                <a:gd name="connsiteX84" fmla="*/ 3173506 w 3173506"/>
                <a:gd name="connsiteY84" fmla="*/ 4579955 h 6713555"/>
                <a:gd name="connsiteX85" fmla="*/ 3101789 w 3173506"/>
                <a:gd name="connsiteY85" fmla="*/ 4508237 h 6713555"/>
                <a:gd name="connsiteX86" fmla="*/ 3101789 w 3173506"/>
                <a:gd name="connsiteY86" fmla="*/ 4346873 h 6713555"/>
                <a:gd name="connsiteX87" fmla="*/ 3110753 w 3173506"/>
                <a:gd name="connsiteY87" fmla="*/ 4248261 h 6713555"/>
                <a:gd name="connsiteX88" fmla="*/ 3137647 w 3173506"/>
                <a:gd name="connsiteY88" fmla="*/ 4149649 h 6713555"/>
                <a:gd name="connsiteX89" fmla="*/ 3137647 w 3173506"/>
                <a:gd name="connsiteY89" fmla="*/ 4113790 h 6713555"/>
                <a:gd name="connsiteX90" fmla="*/ 3048000 w 3173506"/>
                <a:gd name="connsiteY90" fmla="*/ 4086896 h 6713555"/>
                <a:gd name="connsiteX91" fmla="*/ 2994212 w 3173506"/>
                <a:gd name="connsiteY91" fmla="*/ 4033108 h 6713555"/>
                <a:gd name="connsiteX92" fmla="*/ 2904565 w 3173506"/>
                <a:gd name="connsiteY92" fmla="*/ 3952426 h 6713555"/>
                <a:gd name="connsiteX93" fmla="*/ 2814918 w 3173506"/>
                <a:gd name="connsiteY93" fmla="*/ 3952426 h 6713555"/>
                <a:gd name="connsiteX94" fmla="*/ 2841812 w 3173506"/>
                <a:gd name="connsiteY94" fmla="*/ 3835885 h 6713555"/>
                <a:gd name="connsiteX95" fmla="*/ 2832847 w 3173506"/>
                <a:gd name="connsiteY95" fmla="*/ 3728308 h 6713555"/>
                <a:gd name="connsiteX96" fmla="*/ 2805953 w 3173506"/>
                <a:gd name="connsiteY96" fmla="*/ 3683485 h 6713555"/>
                <a:gd name="connsiteX97" fmla="*/ 2814918 w 3173506"/>
                <a:gd name="connsiteY97" fmla="*/ 3647626 h 6713555"/>
                <a:gd name="connsiteX98" fmla="*/ 2770094 w 3173506"/>
                <a:gd name="connsiteY98" fmla="*/ 3575908 h 6713555"/>
                <a:gd name="connsiteX99" fmla="*/ 2707341 w 3173506"/>
                <a:gd name="connsiteY99" fmla="*/ 3575908 h 6713555"/>
                <a:gd name="connsiteX100" fmla="*/ 2671483 w 3173506"/>
                <a:gd name="connsiteY100" fmla="*/ 3620732 h 6713555"/>
                <a:gd name="connsiteX101" fmla="*/ 2653553 w 3173506"/>
                <a:gd name="connsiteY101" fmla="*/ 3665555 h 6713555"/>
                <a:gd name="connsiteX102" fmla="*/ 2599765 w 3173506"/>
                <a:gd name="connsiteY102" fmla="*/ 3692449 h 6713555"/>
                <a:gd name="connsiteX103" fmla="*/ 2599765 w 3173506"/>
                <a:gd name="connsiteY103" fmla="*/ 3692449 h 6713555"/>
                <a:gd name="connsiteX104" fmla="*/ 2492189 w 3173506"/>
                <a:gd name="connsiteY104" fmla="*/ 3647626 h 6713555"/>
                <a:gd name="connsiteX105" fmla="*/ 2528047 w 3173506"/>
                <a:gd name="connsiteY105" fmla="*/ 3593837 h 6713555"/>
                <a:gd name="connsiteX106" fmla="*/ 2537012 w 3173506"/>
                <a:gd name="connsiteY106" fmla="*/ 3531085 h 6713555"/>
                <a:gd name="connsiteX107" fmla="*/ 2519083 w 3173506"/>
                <a:gd name="connsiteY107" fmla="*/ 3495226 h 6713555"/>
                <a:gd name="connsiteX108" fmla="*/ 2438400 w 3173506"/>
                <a:gd name="connsiteY108" fmla="*/ 3522120 h 6713555"/>
                <a:gd name="connsiteX109" fmla="*/ 2402541 w 3173506"/>
                <a:gd name="connsiteY109" fmla="*/ 3522120 h 6713555"/>
                <a:gd name="connsiteX110" fmla="*/ 2402541 w 3173506"/>
                <a:gd name="connsiteY110" fmla="*/ 3522120 h 6713555"/>
                <a:gd name="connsiteX111" fmla="*/ 2187389 w 3173506"/>
                <a:gd name="connsiteY111" fmla="*/ 3477296 h 6713555"/>
                <a:gd name="connsiteX112" fmla="*/ 1963271 w 3173506"/>
                <a:gd name="connsiteY112" fmla="*/ 3208355 h 6713555"/>
                <a:gd name="connsiteX113" fmla="*/ 2008094 w 3173506"/>
                <a:gd name="connsiteY113" fmla="*/ 3064920 h 6713555"/>
                <a:gd name="connsiteX114" fmla="*/ 2017059 w 3173506"/>
                <a:gd name="connsiteY114" fmla="*/ 3011132 h 6713555"/>
                <a:gd name="connsiteX115" fmla="*/ 2026024 w 3173506"/>
                <a:gd name="connsiteY115" fmla="*/ 2948379 h 6713555"/>
                <a:gd name="connsiteX116" fmla="*/ 2277036 w 3173506"/>
                <a:gd name="connsiteY116" fmla="*/ 2795979 h 6713555"/>
                <a:gd name="connsiteX117" fmla="*/ 2438400 w 3173506"/>
                <a:gd name="connsiteY117" fmla="*/ 2679437 h 6713555"/>
                <a:gd name="connsiteX118" fmla="*/ 2590800 w 3173506"/>
                <a:gd name="connsiteY118" fmla="*/ 2518073 h 6713555"/>
                <a:gd name="connsiteX119" fmla="*/ 2653553 w 3173506"/>
                <a:gd name="connsiteY119" fmla="*/ 2383602 h 6713555"/>
                <a:gd name="connsiteX120" fmla="*/ 2689412 w 3173506"/>
                <a:gd name="connsiteY120" fmla="*/ 2293955 h 6713555"/>
                <a:gd name="connsiteX121" fmla="*/ 2734236 w 3173506"/>
                <a:gd name="connsiteY121" fmla="*/ 2249132 h 6713555"/>
                <a:gd name="connsiteX122" fmla="*/ 2832847 w 3173506"/>
                <a:gd name="connsiteY122" fmla="*/ 2069837 h 6713555"/>
                <a:gd name="connsiteX123" fmla="*/ 2796989 w 3173506"/>
                <a:gd name="connsiteY123" fmla="*/ 1980190 h 6713555"/>
                <a:gd name="connsiteX124" fmla="*/ 2779059 w 3173506"/>
                <a:gd name="connsiteY124" fmla="*/ 1917437 h 6713555"/>
                <a:gd name="connsiteX125" fmla="*/ 2779059 w 3173506"/>
                <a:gd name="connsiteY125" fmla="*/ 1782967 h 6713555"/>
                <a:gd name="connsiteX126" fmla="*/ 2770094 w 3173506"/>
                <a:gd name="connsiteY126" fmla="*/ 1693320 h 6713555"/>
                <a:gd name="connsiteX127" fmla="*/ 2698377 w 3173506"/>
                <a:gd name="connsiteY127" fmla="*/ 1648496 h 6713555"/>
                <a:gd name="connsiteX128" fmla="*/ 2626659 w 3173506"/>
                <a:gd name="connsiteY128" fmla="*/ 1603673 h 6713555"/>
                <a:gd name="connsiteX129" fmla="*/ 2581836 w 3173506"/>
                <a:gd name="connsiteY129" fmla="*/ 1567814 h 6713555"/>
                <a:gd name="connsiteX130" fmla="*/ 2590800 w 3173506"/>
                <a:gd name="connsiteY130" fmla="*/ 1522990 h 6713555"/>
                <a:gd name="connsiteX131" fmla="*/ 2510118 w 3173506"/>
                <a:gd name="connsiteY131" fmla="*/ 1522990 h 6713555"/>
                <a:gd name="connsiteX132" fmla="*/ 2474259 w 3173506"/>
                <a:gd name="connsiteY132" fmla="*/ 1478167 h 6713555"/>
                <a:gd name="connsiteX133" fmla="*/ 2411506 w 3173506"/>
                <a:gd name="connsiteY133" fmla="*/ 1379555 h 6713555"/>
                <a:gd name="connsiteX134" fmla="*/ 2339789 w 3173506"/>
                <a:gd name="connsiteY134" fmla="*/ 1352661 h 6713555"/>
                <a:gd name="connsiteX135" fmla="*/ 2303930 w 3173506"/>
                <a:gd name="connsiteY135" fmla="*/ 1263014 h 6713555"/>
                <a:gd name="connsiteX136" fmla="*/ 2330824 w 3173506"/>
                <a:gd name="connsiteY136" fmla="*/ 1173367 h 6713555"/>
                <a:gd name="connsiteX137" fmla="*/ 2321859 w 3173506"/>
                <a:gd name="connsiteY137" fmla="*/ 1038896 h 6713555"/>
                <a:gd name="connsiteX138" fmla="*/ 2393577 w 3173506"/>
                <a:gd name="connsiteY138" fmla="*/ 967179 h 6713555"/>
                <a:gd name="connsiteX139" fmla="*/ 2492189 w 3173506"/>
                <a:gd name="connsiteY139" fmla="*/ 895461 h 6713555"/>
                <a:gd name="connsiteX140" fmla="*/ 2545977 w 3173506"/>
                <a:gd name="connsiteY140" fmla="*/ 868567 h 6713555"/>
                <a:gd name="connsiteX141" fmla="*/ 2599765 w 3173506"/>
                <a:gd name="connsiteY141" fmla="*/ 868567 h 6713555"/>
                <a:gd name="connsiteX142" fmla="*/ 2626659 w 3173506"/>
                <a:gd name="connsiteY142" fmla="*/ 769955 h 6713555"/>
                <a:gd name="connsiteX143" fmla="*/ 2707341 w 3173506"/>
                <a:gd name="connsiteY143" fmla="*/ 644449 h 6713555"/>
                <a:gd name="connsiteX144" fmla="*/ 2770094 w 3173506"/>
                <a:gd name="connsiteY144" fmla="*/ 518943 h 6713555"/>
                <a:gd name="connsiteX145" fmla="*/ 2823883 w 3173506"/>
                <a:gd name="connsiteY145" fmla="*/ 474120 h 6713555"/>
                <a:gd name="connsiteX146" fmla="*/ 2832847 w 3173506"/>
                <a:gd name="connsiteY146" fmla="*/ 384473 h 6713555"/>
                <a:gd name="connsiteX147" fmla="*/ 2797885 w 3173506"/>
                <a:gd name="connsiteY147" fmla="*/ 308722 h 6713555"/>
                <a:gd name="connsiteX148" fmla="*/ 2833968 w 3173506"/>
                <a:gd name="connsiteY148" fmla="*/ 252916 h 6713555"/>
                <a:gd name="connsiteX149" fmla="*/ 2801695 w 3173506"/>
                <a:gd name="connsiteY149" fmla="*/ 179182 h 6713555"/>
                <a:gd name="connsiteX150" fmla="*/ 2714065 w 3173506"/>
                <a:gd name="connsiteY150" fmla="*/ 221091 h 6713555"/>
                <a:gd name="connsiteX151" fmla="*/ 2680447 w 3173506"/>
                <a:gd name="connsiteY151" fmla="*/ 285861 h 6713555"/>
                <a:gd name="connsiteX152" fmla="*/ 2626659 w 3173506"/>
                <a:gd name="connsiteY152" fmla="*/ 357579 h 6713555"/>
                <a:gd name="connsiteX153" fmla="*/ 2554941 w 3173506"/>
                <a:gd name="connsiteY153" fmla="*/ 420332 h 6713555"/>
                <a:gd name="connsiteX154" fmla="*/ 2402541 w 3173506"/>
                <a:gd name="connsiteY154" fmla="*/ 474120 h 6713555"/>
                <a:gd name="connsiteX155" fmla="*/ 2375647 w 3173506"/>
                <a:gd name="connsiteY155" fmla="*/ 563767 h 6713555"/>
                <a:gd name="connsiteX156" fmla="*/ 2268071 w 3173506"/>
                <a:gd name="connsiteY156" fmla="*/ 635485 h 6713555"/>
                <a:gd name="connsiteX157" fmla="*/ 2187389 w 3173506"/>
                <a:gd name="connsiteY157" fmla="*/ 563767 h 6713555"/>
                <a:gd name="connsiteX158" fmla="*/ 2187389 w 3173506"/>
                <a:gd name="connsiteY158" fmla="*/ 474120 h 6713555"/>
                <a:gd name="connsiteX159" fmla="*/ 2223247 w 3173506"/>
                <a:gd name="connsiteY159" fmla="*/ 402402 h 6713555"/>
                <a:gd name="connsiteX160" fmla="*/ 2205318 w 3173506"/>
                <a:gd name="connsiteY160" fmla="*/ 357579 h 6713555"/>
                <a:gd name="connsiteX161" fmla="*/ 2110740 w 3173506"/>
                <a:gd name="connsiteY161" fmla="*/ 375508 h 6713555"/>
                <a:gd name="connsiteX162" fmla="*/ 2129790 w 3173506"/>
                <a:gd name="connsiteY162" fmla="*/ 264346 h 6713555"/>
                <a:gd name="connsiteX163" fmla="*/ 2146375 w 3173506"/>
                <a:gd name="connsiteY163" fmla="*/ 217282 h 6713555"/>
                <a:gd name="connsiteX164" fmla="*/ 2188285 w 3173506"/>
                <a:gd name="connsiteY164" fmla="*/ 125842 h 6713555"/>
                <a:gd name="connsiteX165" fmla="*/ 2112085 w 3173506"/>
                <a:gd name="connsiteY165" fmla="*/ 83932 h 6713555"/>
                <a:gd name="connsiteX166" fmla="*/ 1574875 w 3173506"/>
                <a:gd name="connsiteY166" fmla="*/ 76312 h 6713555"/>
                <a:gd name="connsiteX167" fmla="*/ 1506295 w 3173506"/>
                <a:gd name="connsiteY167" fmla="*/ 112 h 6713555"/>
                <a:gd name="connsiteX168" fmla="*/ 1449145 w 3173506"/>
                <a:gd name="connsiteY168" fmla="*/ 30592 h 6713555"/>
                <a:gd name="connsiteX169" fmla="*/ 1334845 w 3173506"/>
                <a:gd name="connsiteY169" fmla="*/ 49642 h 6713555"/>
                <a:gd name="connsiteX170" fmla="*/ 1239595 w 3173506"/>
                <a:gd name="connsiteY170" fmla="*/ 114412 h 6713555"/>
                <a:gd name="connsiteX171" fmla="*/ 1190065 w 3173506"/>
                <a:gd name="connsiteY171" fmla="*/ 163942 h 6713555"/>
                <a:gd name="connsiteX172" fmla="*/ 1125295 w 3173506"/>
                <a:gd name="connsiteY172" fmla="*/ 221092 h 6713555"/>
                <a:gd name="connsiteX173" fmla="*/ 1084730 w 3173506"/>
                <a:gd name="connsiteY173" fmla="*/ 276896 h 6713555"/>
                <a:gd name="connsiteX174" fmla="*/ 1066800 w 3173506"/>
                <a:gd name="connsiteY174" fmla="*/ 339649 h 6713555"/>
                <a:gd name="connsiteX175" fmla="*/ 878541 w 3173506"/>
                <a:gd name="connsiteY175" fmla="*/ 384473 h 6713555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666315 w 3173506"/>
                <a:gd name="connsiteY166" fmla="*/ 122031 h 6713554"/>
                <a:gd name="connsiteX167" fmla="*/ 1574875 w 3173506"/>
                <a:gd name="connsiteY167" fmla="*/ 76311 h 6713554"/>
                <a:gd name="connsiteX168" fmla="*/ 1506295 w 3173506"/>
                <a:gd name="connsiteY168" fmla="*/ 111 h 6713554"/>
                <a:gd name="connsiteX169" fmla="*/ 1449145 w 3173506"/>
                <a:gd name="connsiteY169" fmla="*/ 30591 h 6713554"/>
                <a:gd name="connsiteX170" fmla="*/ 1334845 w 3173506"/>
                <a:gd name="connsiteY170" fmla="*/ 49641 h 6713554"/>
                <a:gd name="connsiteX171" fmla="*/ 1239595 w 3173506"/>
                <a:gd name="connsiteY171" fmla="*/ 114411 h 6713554"/>
                <a:gd name="connsiteX172" fmla="*/ 1190065 w 3173506"/>
                <a:gd name="connsiteY172" fmla="*/ 163941 h 6713554"/>
                <a:gd name="connsiteX173" fmla="*/ 1125295 w 3173506"/>
                <a:gd name="connsiteY173" fmla="*/ 221091 h 6713554"/>
                <a:gd name="connsiteX174" fmla="*/ 1084730 w 3173506"/>
                <a:gd name="connsiteY174" fmla="*/ 276895 h 6713554"/>
                <a:gd name="connsiteX175" fmla="*/ 1066800 w 3173506"/>
                <a:gd name="connsiteY175" fmla="*/ 339648 h 6713554"/>
                <a:gd name="connsiteX176" fmla="*/ 878541 w 3173506"/>
                <a:gd name="connsiteY176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734895 w 3173506"/>
                <a:gd name="connsiteY166" fmla="*/ 144890 h 6713554"/>
                <a:gd name="connsiteX167" fmla="*/ 1666315 w 3173506"/>
                <a:gd name="connsiteY167" fmla="*/ 122031 h 6713554"/>
                <a:gd name="connsiteX168" fmla="*/ 1574875 w 3173506"/>
                <a:gd name="connsiteY168" fmla="*/ 76311 h 6713554"/>
                <a:gd name="connsiteX169" fmla="*/ 1506295 w 3173506"/>
                <a:gd name="connsiteY169" fmla="*/ 111 h 6713554"/>
                <a:gd name="connsiteX170" fmla="*/ 1449145 w 3173506"/>
                <a:gd name="connsiteY170" fmla="*/ 30591 h 6713554"/>
                <a:gd name="connsiteX171" fmla="*/ 1334845 w 3173506"/>
                <a:gd name="connsiteY171" fmla="*/ 49641 h 6713554"/>
                <a:gd name="connsiteX172" fmla="*/ 1239595 w 3173506"/>
                <a:gd name="connsiteY172" fmla="*/ 114411 h 6713554"/>
                <a:gd name="connsiteX173" fmla="*/ 1190065 w 3173506"/>
                <a:gd name="connsiteY173" fmla="*/ 163941 h 6713554"/>
                <a:gd name="connsiteX174" fmla="*/ 1125295 w 3173506"/>
                <a:gd name="connsiteY174" fmla="*/ 221091 h 6713554"/>
                <a:gd name="connsiteX175" fmla="*/ 1084730 w 3173506"/>
                <a:gd name="connsiteY175" fmla="*/ 276895 h 6713554"/>
                <a:gd name="connsiteX176" fmla="*/ 1066800 w 3173506"/>
                <a:gd name="connsiteY176" fmla="*/ 339648 h 6713554"/>
                <a:gd name="connsiteX177" fmla="*/ 878541 w 3173506"/>
                <a:gd name="connsiteY177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792045 w 3173506"/>
                <a:gd name="connsiteY166" fmla="*/ 87740 h 6713554"/>
                <a:gd name="connsiteX167" fmla="*/ 1734895 w 3173506"/>
                <a:gd name="connsiteY167" fmla="*/ 144890 h 6713554"/>
                <a:gd name="connsiteX168" fmla="*/ 1666315 w 3173506"/>
                <a:gd name="connsiteY168" fmla="*/ 122031 h 6713554"/>
                <a:gd name="connsiteX169" fmla="*/ 1574875 w 3173506"/>
                <a:gd name="connsiteY169" fmla="*/ 76311 h 6713554"/>
                <a:gd name="connsiteX170" fmla="*/ 1506295 w 3173506"/>
                <a:gd name="connsiteY170" fmla="*/ 111 h 6713554"/>
                <a:gd name="connsiteX171" fmla="*/ 1449145 w 3173506"/>
                <a:gd name="connsiteY171" fmla="*/ 30591 h 6713554"/>
                <a:gd name="connsiteX172" fmla="*/ 1334845 w 3173506"/>
                <a:gd name="connsiteY172" fmla="*/ 49641 h 6713554"/>
                <a:gd name="connsiteX173" fmla="*/ 1239595 w 3173506"/>
                <a:gd name="connsiteY173" fmla="*/ 114411 h 6713554"/>
                <a:gd name="connsiteX174" fmla="*/ 1190065 w 3173506"/>
                <a:gd name="connsiteY174" fmla="*/ 163941 h 6713554"/>
                <a:gd name="connsiteX175" fmla="*/ 1125295 w 3173506"/>
                <a:gd name="connsiteY175" fmla="*/ 221091 h 6713554"/>
                <a:gd name="connsiteX176" fmla="*/ 1084730 w 3173506"/>
                <a:gd name="connsiteY176" fmla="*/ 276895 h 6713554"/>
                <a:gd name="connsiteX177" fmla="*/ 1066800 w 3173506"/>
                <a:gd name="connsiteY177" fmla="*/ 339648 h 6713554"/>
                <a:gd name="connsiteX178" fmla="*/ 878541 w 3173506"/>
                <a:gd name="connsiteY178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887295 w 3173506"/>
                <a:gd name="connsiteY166" fmla="*/ 102980 h 6713554"/>
                <a:gd name="connsiteX167" fmla="*/ 1792045 w 3173506"/>
                <a:gd name="connsiteY167" fmla="*/ 87740 h 6713554"/>
                <a:gd name="connsiteX168" fmla="*/ 1734895 w 3173506"/>
                <a:gd name="connsiteY168" fmla="*/ 144890 h 6713554"/>
                <a:gd name="connsiteX169" fmla="*/ 1666315 w 3173506"/>
                <a:gd name="connsiteY169" fmla="*/ 122031 h 6713554"/>
                <a:gd name="connsiteX170" fmla="*/ 1574875 w 3173506"/>
                <a:gd name="connsiteY170" fmla="*/ 76311 h 6713554"/>
                <a:gd name="connsiteX171" fmla="*/ 1506295 w 3173506"/>
                <a:gd name="connsiteY171" fmla="*/ 111 h 6713554"/>
                <a:gd name="connsiteX172" fmla="*/ 1449145 w 3173506"/>
                <a:gd name="connsiteY172" fmla="*/ 30591 h 6713554"/>
                <a:gd name="connsiteX173" fmla="*/ 1334845 w 3173506"/>
                <a:gd name="connsiteY173" fmla="*/ 49641 h 6713554"/>
                <a:gd name="connsiteX174" fmla="*/ 1239595 w 3173506"/>
                <a:gd name="connsiteY174" fmla="*/ 114411 h 6713554"/>
                <a:gd name="connsiteX175" fmla="*/ 1190065 w 3173506"/>
                <a:gd name="connsiteY175" fmla="*/ 163941 h 6713554"/>
                <a:gd name="connsiteX176" fmla="*/ 1125295 w 3173506"/>
                <a:gd name="connsiteY176" fmla="*/ 221091 h 6713554"/>
                <a:gd name="connsiteX177" fmla="*/ 1084730 w 3173506"/>
                <a:gd name="connsiteY177" fmla="*/ 276895 h 6713554"/>
                <a:gd name="connsiteX178" fmla="*/ 1066800 w 3173506"/>
                <a:gd name="connsiteY178" fmla="*/ 339648 h 6713554"/>
                <a:gd name="connsiteX179" fmla="*/ 878541 w 3173506"/>
                <a:gd name="connsiteY179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887295 w 3173506"/>
                <a:gd name="connsiteY166" fmla="*/ 102980 h 6713554"/>
                <a:gd name="connsiteX167" fmla="*/ 1792045 w 3173506"/>
                <a:gd name="connsiteY167" fmla="*/ 87740 h 6713554"/>
                <a:gd name="connsiteX168" fmla="*/ 1734895 w 3173506"/>
                <a:gd name="connsiteY168" fmla="*/ 144890 h 6713554"/>
                <a:gd name="connsiteX169" fmla="*/ 1666315 w 3173506"/>
                <a:gd name="connsiteY169" fmla="*/ 122031 h 6713554"/>
                <a:gd name="connsiteX170" fmla="*/ 1574875 w 3173506"/>
                <a:gd name="connsiteY170" fmla="*/ 76311 h 6713554"/>
                <a:gd name="connsiteX171" fmla="*/ 1506295 w 3173506"/>
                <a:gd name="connsiteY171" fmla="*/ 111 h 6713554"/>
                <a:gd name="connsiteX172" fmla="*/ 1449145 w 3173506"/>
                <a:gd name="connsiteY172" fmla="*/ 30591 h 6713554"/>
                <a:gd name="connsiteX173" fmla="*/ 1334845 w 3173506"/>
                <a:gd name="connsiteY173" fmla="*/ 49641 h 6713554"/>
                <a:gd name="connsiteX174" fmla="*/ 1239595 w 3173506"/>
                <a:gd name="connsiteY174" fmla="*/ 114411 h 6713554"/>
                <a:gd name="connsiteX175" fmla="*/ 1190065 w 3173506"/>
                <a:gd name="connsiteY175" fmla="*/ 163941 h 6713554"/>
                <a:gd name="connsiteX176" fmla="*/ 1125295 w 3173506"/>
                <a:gd name="connsiteY176" fmla="*/ 221091 h 6713554"/>
                <a:gd name="connsiteX177" fmla="*/ 1084730 w 3173506"/>
                <a:gd name="connsiteY177" fmla="*/ 276895 h 6713554"/>
                <a:gd name="connsiteX178" fmla="*/ 1066800 w 3173506"/>
                <a:gd name="connsiteY178" fmla="*/ 339648 h 6713554"/>
                <a:gd name="connsiteX179" fmla="*/ 988135 w 3173506"/>
                <a:gd name="connsiteY179" fmla="*/ 384920 h 6713554"/>
                <a:gd name="connsiteX180" fmla="*/ 878541 w 3173506"/>
                <a:gd name="connsiteY180" fmla="*/ 384472 h 671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3173506" h="6713554">
                  <a:moveTo>
                    <a:pt x="878541" y="384472"/>
                  </a:moveTo>
                  <a:lnTo>
                    <a:pt x="887506" y="456189"/>
                  </a:lnTo>
                  <a:lnTo>
                    <a:pt x="905436" y="492048"/>
                  </a:lnTo>
                  <a:lnTo>
                    <a:pt x="869577" y="536872"/>
                  </a:lnTo>
                  <a:lnTo>
                    <a:pt x="824753" y="536872"/>
                  </a:lnTo>
                  <a:lnTo>
                    <a:pt x="797859" y="536872"/>
                  </a:lnTo>
                  <a:lnTo>
                    <a:pt x="753036" y="563766"/>
                  </a:lnTo>
                  <a:lnTo>
                    <a:pt x="753036" y="617554"/>
                  </a:lnTo>
                  <a:lnTo>
                    <a:pt x="726141" y="698236"/>
                  </a:lnTo>
                  <a:lnTo>
                    <a:pt x="654424" y="734095"/>
                  </a:lnTo>
                  <a:lnTo>
                    <a:pt x="600636" y="778919"/>
                  </a:lnTo>
                  <a:lnTo>
                    <a:pt x="510989" y="823742"/>
                  </a:lnTo>
                  <a:lnTo>
                    <a:pt x="519953" y="859601"/>
                  </a:lnTo>
                  <a:lnTo>
                    <a:pt x="699247" y="904425"/>
                  </a:lnTo>
                  <a:lnTo>
                    <a:pt x="663389" y="1038895"/>
                  </a:lnTo>
                  <a:lnTo>
                    <a:pt x="636494" y="1101648"/>
                  </a:lnTo>
                  <a:lnTo>
                    <a:pt x="609600" y="1119578"/>
                  </a:lnTo>
                  <a:lnTo>
                    <a:pt x="618565" y="1146472"/>
                  </a:lnTo>
                  <a:lnTo>
                    <a:pt x="636494" y="1209225"/>
                  </a:lnTo>
                  <a:lnTo>
                    <a:pt x="600636" y="1271978"/>
                  </a:lnTo>
                  <a:lnTo>
                    <a:pt x="591671" y="1460236"/>
                  </a:lnTo>
                  <a:lnTo>
                    <a:pt x="582706" y="1576778"/>
                  </a:lnTo>
                  <a:lnTo>
                    <a:pt x="627530" y="1612636"/>
                  </a:lnTo>
                  <a:lnTo>
                    <a:pt x="627530" y="1612636"/>
                  </a:lnTo>
                  <a:lnTo>
                    <a:pt x="663389" y="1756072"/>
                  </a:lnTo>
                  <a:lnTo>
                    <a:pt x="663389" y="1756072"/>
                  </a:lnTo>
                  <a:lnTo>
                    <a:pt x="636494" y="1872613"/>
                  </a:lnTo>
                  <a:lnTo>
                    <a:pt x="618565" y="1953295"/>
                  </a:lnTo>
                  <a:lnTo>
                    <a:pt x="663389" y="2025013"/>
                  </a:lnTo>
                  <a:lnTo>
                    <a:pt x="672353" y="2069836"/>
                  </a:lnTo>
                  <a:lnTo>
                    <a:pt x="681318" y="2105695"/>
                  </a:lnTo>
                  <a:lnTo>
                    <a:pt x="663389" y="2168448"/>
                  </a:lnTo>
                  <a:lnTo>
                    <a:pt x="636494" y="2204307"/>
                  </a:lnTo>
                  <a:lnTo>
                    <a:pt x="627530" y="2329813"/>
                  </a:lnTo>
                  <a:lnTo>
                    <a:pt x="573741" y="2329813"/>
                  </a:lnTo>
                  <a:lnTo>
                    <a:pt x="609600" y="2473248"/>
                  </a:lnTo>
                  <a:lnTo>
                    <a:pt x="609600" y="2527036"/>
                  </a:lnTo>
                  <a:lnTo>
                    <a:pt x="564777" y="2571860"/>
                  </a:lnTo>
                  <a:lnTo>
                    <a:pt x="582706" y="2616684"/>
                  </a:lnTo>
                  <a:lnTo>
                    <a:pt x="493059" y="2688401"/>
                  </a:lnTo>
                  <a:lnTo>
                    <a:pt x="439271" y="2742189"/>
                  </a:lnTo>
                  <a:lnTo>
                    <a:pt x="376518" y="2804942"/>
                  </a:lnTo>
                  <a:lnTo>
                    <a:pt x="259977" y="2822872"/>
                  </a:lnTo>
                  <a:lnTo>
                    <a:pt x="233083" y="2921484"/>
                  </a:lnTo>
                  <a:lnTo>
                    <a:pt x="233083" y="2975272"/>
                  </a:lnTo>
                  <a:lnTo>
                    <a:pt x="206189" y="3046989"/>
                  </a:lnTo>
                  <a:lnTo>
                    <a:pt x="98612" y="3046989"/>
                  </a:lnTo>
                  <a:lnTo>
                    <a:pt x="0" y="3145601"/>
                  </a:lnTo>
                  <a:lnTo>
                    <a:pt x="17930" y="3271107"/>
                  </a:lnTo>
                  <a:lnTo>
                    <a:pt x="8965" y="3360754"/>
                  </a:lnTo>
                  <a:lnTo>
                    <a:pt x="8965" y="3423507"/>
                  </a:lnTo>
                  <a:lnTo>
                    <a:pt x="53789" y="3459366"/>
                  </a:lnTo>
                  <a:lnTo>
                    <a:pt x="53789" y="3459366"/>
                  </a:lnTo>
                  <a:lnTo>
                    <a:pt x="44824" y="3513154"/>
                  </a:lnTo>
                  <a:lnTo>
                    <a:pt x="107577" y="3638660"/>
                  </a:lnTo>
                  <a:lnTo>
                    <a:pt x="161365" y="3746236"/>
                  </a:lnTo>
                  <a:lnTo>
                    <a:pt x="206189" y="3880707"/>
                  </a:lnTo>
                  <a:lnTo>
                    <a:pt x="215153" y="3961389"/>
                  </a:lnTo>
                  <a:lnTo>
                    <a:pt x="385483" y="4042072"/>
                  </a:lnTo>
                  <a:lnTo>
                    <a:pt x="466165" y="4068966"/>
                  </a:lnTo>
                  <a:lnTo>
                    <a:pt x="448236" y="4104825"/>
                  </a:lnTo>
                  <a:lnTo>
                    <a:pt x="609600" y="4284119"/>
                  </a:lnTo>
                  <a:lnTo>
                    <a:pt x="636494" y="4337907"/>
                  </a:lnTo>
                  <a:lnTo>
                    <a:pt x="654424" y="4544095"/>
                  </a:lnTo>
                  <a:lnTo>
                    <a:pt x="654424" y="4642707"/>
                  </a:lnTo>
                  <a:lnTo>
                    <a:pt x="1219200" y="5001295"/>
                  </a:lnTo>
                  <a:lnTo>
                    <a:pt x="1595718" y="6713554"/>
                  </a:lnTo>
                  <a:lnTo>
                    <a:pt x="1828800" y="6597013"/>
                  </a:lnTo>
                  <a:lnTo>
                    <a:pt x="1909483" y="6579084"/>
                  </a:lnTo>
                  <a:lnTo>
                    <a:pt x="2061883" y="6328072"/>
                  </a:lnTo>
                  <a:lnTo>
                    <a:pt x="2178424" y="6094989"/>
                  </a:lnTo>
                  <a:lnTo>
                    <a:pt x="2160494" y="5996378"/>
                  </a:lnTo>
                  <a:lnTo>
                    <a:pt x="2169459" y="5897766"/>
                  </a:lnTo>
                  <a:lnTo>
                    <a:pt x="2043953" y="5557107"/>
                  </a:lnTo>
                  <a:lnTo>
                    <a:pt x="2043953" y="5557107"/>
                  </a:lnTo>
                  <a:lnTo>
                    <a:pt x="2151530" y="5368848"/>
                  </a:lnTo>
                  <a:lnTo>
                    <a:pt x="2366683" y="5297131"/>
                  </a:lnTo>
                  <a:lnTo>
                    <a:pt x="2438400" y="5198519"/>
                  </a:lnTo>
                  <a:lnTo>
                    <a:pt x="2438400" y="5108872"/>
                  </a:lnTo>
                  <a:lnTo>
                    <a:pt x="2501153" y="5117836"/>
                  </a:lnTo>
                  <a:lnTo>
                    <a:pt x="2572871" y="5081978"/>
                  </a:lnTo>
                  <a:lnTo>
                    <a:pt x="2599765" y="4983366"/>
                  </a:lnTo>
                  <a:lnTo>
                    <a:pt x="2832847" y="4857860"/>
                  </a:lnTo>
                  <a:lnTo>
                    <a:pt x="3155577" y="4714425"/>
                  </a:lnTo>
                  <a:lnTo>
                    <a:pt x="3173506" y="4579954"/>
                  </a:lnTo>
                  <a:lnTo>
                    <a:pt x="3101789" y="4508236"/>
                  </a:lnTo>
                  <a:lnTo>
                    <a:pt x="3101789" y="4346872"/>
                  </a:lnTo>
                  <a:lnTo>
                    <a:pt x="3110753" y="4248260"/>
                  </a:lnTo>
                  <a:lnTo>
                    <a:pt x="3137647" y="4149648"/>
                  </a:lnTo>
                  <a:lnTo>
                    <a:pt x="3137647" y="4113789"/>
                  </a:lnTo>
                  <a:lnTo>
                    <a:pt x="3048000" y="4086895"/>
                  </a:lnTo>
                  <a:lnTo>
                    <a:pt x="2994212" y="4033107"/>
                  </a:lnTo>
                  <a:lnTo>
                    <a:pt x="2904565" y="3952425"/>
                  </a:lnTo>
                  <a:lnTo>
                    <a:pt x="2814918" y="3952425"/>
                  </a:lnTo>
                  <a:lnTo>
                    <a:pt x="2841812" y="3835884"/>
                  </a:lnTo>
                  <a:lnTo>
                    <a:pt x="2832847" y="3728307"/>
                  </a:lnTo>
                  <a:lnTo>
                    <a:pt x="2805953" y="3683484"/>
                  </a:lnTo>
                  <a:lnTo>
                    <a:pt x="2814918" y="3647625"/>
                  </a:lnTo>
                  <a:lnTo>
                    <a:pt x="2770094" y="3575907"/>
                  </a:lnTo>
                  <a:lnTo>
                    <a:pt x="2707341" y="3575907"/>
                  </a:lnTo>
                  <a:lnTo>
                    <a:pt x="2671483" y="3620731"/>
                  </a:lnTo>
                  <a:lnTo>
                    <a:pt x="2653553" y="3665554"/>
                  </a:lnTo>
                  <a:lnTo>
                    <a:pt x="2599765" y="3692448"/>
                  </a:lnTo>
                  <a:lnTo>
                    <a:pt x="2599765" y="3692448"/>
                  </a:lnTo>
                  <a:lnTo>
                    <a:pt x="2492189" y="3647625"/>
                  </a:lnTo>
                  <a:lnTo>
                    <a:pt x="2528047" y="3593836"/>
                  </a:lnTo>
                  <a:lnTo>
                    <a:pt x="2537012" y="3531084"/>
                  </a:lnTo>
                  <a:lnTo>
                    <a:pt x="2519083" y="3495225"/>
                  </a:lnTo>
                  <a:lnTo>
                    <a:pt x="2438400" y="3522119"/>
                  </a:lnTo>
                  <a:lnTo>
                    <a:pt x="2402541" y="3522119"/>
                  </a:lnTo>
                  <a:lnTo>
                    <a:pt x="2402541" y="3522119"/>
                  </a:lnTo>
                  <a:lnTo>
                    <a:pt x="2187389" y="3477295"/>
                  </a:lnTo>
                  <a:lnTo>
                    <a:pt x="1963271" y="3208354"/>
                  </a:lnTo>
                  <a:lnTo>
                    <a:pt x="2008094" y="3064919"/>
                  </a:lnTo>
                  <a:lnTo>
                    <a:pt x="2017059" y="3011131"/>
                  </a:lnTo>
                  <a:lnTo>
                    <a:pt x="2026024" y="2948378"/>
                  </a:lnTo>
                  <a:lnTo>
                    <a:pt x="2277036" y="2795978"/>
                  </a:lnTo>
                  <a:lnTo>
                    <a:pt x="2438400" y="2679436"/>
                  </a:lnTo>
                  <a:lnTo>
                    <a:pt x="2590800" y="2518072"/>
                  </a:lnTo>
                  <a:lnTo>
                    <a:pt x="2653553" y="2383601"/>
                  </a:lnTo>
                  <a:lnTo>
                    <a:pt x="2689412" y="2293954"/>
                  </a:lnTo>
                  <a:lnTo>
                    <a:pt x="2734236" y="2249131"/>
                  </a:lnTo>
                  <a:lnTo>
                    <a:pt x="2832847" y="2069836"/>
                  </a:lnTo>
                  <a:lnTo>
                    <a:pt x="2796989" y="1980189"/>
                  </a:lnTo>
                  <a:lnTo>
                    <a:pt x="2779059" y="1917436"/>
                  </a:lnTo>
                  <a:lnTo>
                    <a:pt x="2779059" y="1782966"/>
                  </a:lnTo>
                  <a:lnTo>
                    <a:pt x="2770094" y="1693319"/>
                  </a:lnTo>
                  <a:lnTo>
                    <a:pt x="2698377" y="1648495"/>
                  </a:lnTo>
                  <a:lnTo>
                    <a:pt x="2626659" y="1603672"/>
                  </a:lnTo>
                  <a:lnTo>
                    <a:pt x="2581836" y="1567813"/>
                  </a:lnTo>
                  <a:lnTo>
                    <a:pt x="2590800" y="1522989"/>
                  </a:lnTo>
                  <a:lnTo>
                    <a:pt x="2510118" y="1522989"/>
                  </a:lnTo>
                  <a:lnTo>
                    <a:pt x="2474259" y="1478166"/>
                  </a:lnTo>
                  <a:lnTo>
                    <a:pt x="2411506" y="1379554"/>
                  </a:lnTo>
                  <a:lnTo>
                    <a:pt x="2339789" y="1352660"/>
                  </a:lnTo>
                  <a:lnTo>
                    <a:pt x="2303930" y="1263013"/>
                  </a:lnTo>
                  <a:lnTo>
                    <a:pt x="2330824" y="1173366"/>
                  </a:lnTo>
                  <a:lnTo>
                    <a:pt x="2321859" y="1038895"/>
                  </a:lnTo>
                  <a:lnTo>
                    <a:pt x="2393577" y="967178"/>
                  </a:lnTo>
                  <a:lnTo>
                    <a:pt x="2492189" y="895460"/>
                  </a:lnTo>
                  <a:lnTo>
                    <a:pt x="2545977" y="868566"/>
                  </a:lnTo>
                  <a:lnTo>
                    <a:pt x="2599765" y="868566"/>
                  </a:lnTo>
                  <a:lnTo>
                    <a:pt x="2626659" y="769954"/>
                  </a:lnTo>
                  <a:lnTo>
                    <a:pt x="2707341" y="644448"/>
                  </a:lnTo>
                  <a:lnTo>
                    <a:pt x="2770094" y="518942"/>
                  </a:lnTo>
                  <a:lnTo>
                    <a:pt x="2823883" y="474119"/>
                  </a:lnTo>
                  <a:lnTo>
                    <a:pt x="2832847" y="384472"/>
                  </a:lnTo>
                  <a:cubicBezTo>
                    <a:pt x="2833594" y="356906"/>
                    <a:pt x="2797698" y="330647"/>
                    <a:pt x="2797885" y="308721"/>
                  </a:cubicBezTo>
                  <a:cubicBezTo>
                    <a:pt x="2798072" y="286795"/>
                    <a:pt x="2838413" y="274505"/>
                    <a:pt x="2833968" y="252915"/>
                  </a:cubicBezTo>
                  <a:cubicBezTo>
                    <a:pt x="2827506" y="226955"/>
                    <a:pt x="2821679" y="184485"/>
                    <a:pt x="2801695" y="179181"/>
                  </a:cubicBezTo>
                  <a:cubicBezTo>
                    <a:pt x="2781711" y="173877"/>
                    <a:pt x="2733003" y="211565"/>
                    <a:pt x="2714065" y="221090"/>
                  </a:cubicBezTo>
                  <a:cubicBezTo>
                    <a:pt x="2695127" y="230615"/>
                    <a:pt x="2701365" y="268192"/>
                    <a:pt x="2680447" y="285860"/>
                  </a:cubicBezTo>
                  <a:lnTo>
                    <a:pt x="2626659" y="357578"/>
                  </a:lnTo>
                  <a:lnTo>
                    <a:pt x="2554941" y="420331"/>
                  </a:lnTo>
                  <a:lnTo>
                    <a:pt x="2402541" y="474119"/>
                  </a:lnTo>
                  <a:lnTo>
                    <a:pt x="2375647" y="563766"/>
                  </a:lnTo>
                  <a:lnTo>
                    <a:pt x="2268071" y="635484"/>
                  </a:lnTo>
                  <a:lnTo>
                    <a:pt x="2187389" y="563766"/>
                  </a:lnTo>
                  <a:lnTo>
                    <a:pt x="2187389" y="474119"/>
                  </a:lnTo>
                  <a:lnTo>
                    <a:pt x="2223247" y="402401"/>
                  </a:lnTo>
                  <a:lnTo>
                    <a:pt x="2205318" y="357578"/>
                  </a:lnTo>
                  <a:lnTo>
                    <a:pt x="2110740" y="375507"/>
                  </a:lnTo>
                  <a:lnTo>
                    <a:pt x="2129790" y="264345"/>
                  </a:lnTo>
                  <a:cubicBezTo>
                    <a:pt x="2135729" y="237974"/>
                    <a:pt x="2158851" y="225125"/>
                    <a:pt x="2146375" y="217281"/>
                  </a:cubicBezTo>
                  <a:cubicBezTo>
                    <a:pt x="2133899" y="209437"/>
                    <a:pt x="2190825" y="141716"/>
                    <a:pt x="2188285" y="125841"/>
                  </a:cubicBezTo>
                  <a:cubicBezTo>
                    <a:pt x="2185745" y="109966"/>
                    <a:pt x="2157805" y="92186"/>
                    <a:pt x="2112085" y="83931"/>
                  </a:cubicBezTo>
                  <a:cubicBezTo>
                    <a:pt x="2066365" y="75676"/>
                    <a:pt x="1940635" y="102345"/>
                    <a:pt x="1887295" y="102980"/>
                  </a:cubicBezTo>
                  <a:cubicBezTo>
                    <a:pt x="1833955" y="103615"/>
                    <a:pt x="1821890" y="76310"/>
                    <a:pt x="1792045" y="87740"/>
                  </a:cubicBezTo>
                  <a:cubicBezTo>
                    <a:pt x="1762200" y="99170"/>
                    <a:pt x="1767915" y="144890"/>
                    <a:pt x="1734895" y="144890"/>
                  </a:cubicBezTo>
                  <a:cubicBezTo>
                    <a:pt x="1701875" y="144890"/>
                    <a:pt x="1697430" y="128381"/>
                    <a:pt x="1666315" y="122031"/>
                  </a:cubicBezTo>
                  <a:cubicBezTo>
                    <a:pt x="1635200" y="115681"/>
                    <a:pt x="1596465" y="89646"/>
                    <a:pt x="1574875" y="76311"/>
                  </a:cubicBezTo>
                  <a:cubicBezTo>
                    <a:pt x="1553285" y="62976"/>
                    <a:pt x="1527885" y="-3064"/>
                    <a:pt x="1506295" y="111"/>
                  </a:cubicBezTo>
                  <a:cubicBezTo>
                    <a:pt x="1484705" y="3286"/>
                    <a:pt x="1477720" y="28051"/>
                    <a:pt x="1449145" y="30591"/>
                  </a:cubicBezTo>
                  <a:cubicBezTo>
                    <a:pt x="1420570" y="33131"/>
                    <a:pt x="1366595" y="39481"/>
                    <a:pt x="1334845" y="49641"/>
                  </a:cubicBezTo>
                  <a:cubicBezTo>
                    <a:pt x="1303095" y="59801"/>
                    <a:pt x="1262455" y="104251"/>
                    <a:pt x="1239595" y="114411"/>
                  </a:cubicBezTo>
                  <a:cubicBezTo>
                    <a:pt x="1216735" y="124571"/>
                    <a:pt x="1211020" y="154416"/>
                    <a:pt x="1190065" y="163941"/>
                  </a:cubicBezTo>
                  <a:cubicBezTo>
                    <a:pt x="1169110" y="173466"/>
                    <a:pt x="1142851" y="211790"/>
                    <a:pt x="1125295" y="221091"/>
                  </a:cubicBezTo>
                  <a:lnTo>
                    <a:pt x="1084730" y="276895"/>
                  </a:lnTo>
                  <a:lnTo>
                    <a:pt x="1066800" y="339648"/>
                  </a:lnTo>
                  <a:cubicBezTo>
                    <a:pt x="1035498" y="348389"/>
                    <a:pt x="1019437" y="376179"/>
                    <a:pt x="988135" y="384920"/>
                  </a:cubicBezTo>
                  <a:lnTo>
                    <a:pt x="878541" y="38447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CD6AA60-4CC0-5C18-E032-EB8EFF54F58E}"/>
                </a:ext>
              </a:extLst>
            </p:cNvPr>
            <p:cNvGrpSpPr/>
            <p:nvPr/>
          </p:nvGrpSpPr>
          <p:grpSpPr>
            <a:xfrm>
              <a:off x="1376904" y="1063898"/>
              <a:ext cx="5472674" cy="4887036"/>
              <a:chOff x="1376904" y="1063898"/>
              <a:chExt cx="5472674" cy="4887036"/>
            </a:xfrm>
          </p:grpSpPr>
          <p:sp>
            <p:nvSpPr>
              <p:cNvPr id="11" name="Ovaal 10">
                <a:extLst>
                  <a:ext uri="{FF2B5EF4-FFF2-40B4-BE49-F238E27FC236}">
                    <a16:creationId xmlns:a16="http://schemas.microsoft.com/office/drawing/2014/main" id="{D7B67B98-D4F0-0C9D-C77C-4FADBC8809E7}"/>
                  </a:ext>
                </a:extLst>
              </p:cNvPr>
              <p:cNvSpPr/>
              <p:nvPr/>
            </p:nvSpPr>
            <p:spPr>
              <a:xfrm>
                <a:off x="6545125" y="4567906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D21B343-4C7E-1DC3-2348-64CC0860E8BD}"/>
                  </a:ext>
                </a:extLst>
              </p:cNvPr>
              <p:cNvSpPr txBox="1"/>
              <p:nvPr/>
            </p:nvSpPr>
            <p:spPr>
              <a:xfrm>
                <a:off x="6334973" y="4717379"/>
                <a:ext cx="514605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Tripoli</a:t>
                </a:r>
                <a:endParaRPr lang="nl-BE" sz="1100" b="1" dirty="0"/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BE7C8543-2524-D550-1E03-6DA3C3FDB06F}"/>
                  </a:ext>
                </a:extLst>
              </p:cNvPr>
              <p:cNvSpPr/>
              <p:nvPr/>
            </p:nvSpPr>
            <p:spPr>
              <a:xfrm>
                <a:off x="4701035" y="2007695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FF30882A-58F2-FA5B-3656-64A9DF933076}"/>
                  </a:ext>
                </a:extLst>
              </p:cNvPr>
              <p:cNvSpPr/>
              <p:nvPr/>
            </p:nvSpPr>
            <p:spPr>
              <a:xfrm>
                <a:off x="4385561" y="1132201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3BA7CC80-795E-035D-2B48-0FABC0FE8A66}"/>
                  </a:ext>
                </a:extLst>
              </p:cNvPr>
              <p:cNvSpPr txBox="1"/>
              <p:nvPr/>
            </p:nvSpPr>
            <p:spPr>
              <a:xfrm>
                <a:off x="3892080" y="1063898"/>
                <a:ext cx="455827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Tunis</a:t>
                </a:r>
                <a:endParaRPr lang="nl-BE" sz="1100" b="1" dirty="0"/>
              </a:p>
            </p:txBody>
          </p:sp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0CF60CE5-86D1-F2D5-50FF-B19349BE7C85}"/>
                  </a:ext>
                </a:extLst>
              </p:cNvPr>
              <p:cNvSpPr txBox="1"/>
              <p:nvPr/>
            </p:nvSpPr>
            <p:spPr>
              <a:xfrm>
                <a:off x="1376904" y="1726131"/>
                <a:ext cx="766823" cy="309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Algerije</a:t>
                </a:r>
                <a:endParaRPr lang="nl-BE" sz="1600" b="1" dirty="0"/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5C3F3AAC-9B56-4611-E2C3-2DF7DEF1BE20}"/>
                  </a:ext>
                </a:extLst>
              </p:cNvPr>
              <p:cNvSpPr txBox="1"/>
              <p:nvPr/>
            </p:nvSpPr>
            <p:spPr>
              <a:xfrm>
                <a:off x="5177584" y="5640990"/>
                <a:ext cx="535178" cy="309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Libië</a:t>
                </a:r>
                <a:endParaRPr lang="nl-BE" sz="1600" b="1" dirty="0"/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31DA1A38-94C2-7485-4240-5EF6C2C9309E}"/>
                  </a:ext>
                </a:extLst>
              </p:cNvPr>
              <p:cNvSpPr txBox="1"/>
              <p:nvPr/>
            </p:nvSpPr>
            <p:spPr>
              <a:xfrm>
                <a:off x="4479861" y="1726131"/>
                <a:ext cx="536647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Sousse</a:t>
                </a:r>
                <a:endParaRPr lang="nl-BE" sz="1100" b="1" dirty="0"/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E461FC26-B533-3C91-05B5-0E66F1F644C1}"/>
                  </a:ext>
                </a:extLst>
              </p:cNvPr>
              <p:cNvSpPr txBox="1"/>
              <p:nvPr/>
            </p:nvSpPr>
            <p:spPr>
              <a:xfrm>
                <a:off x="3300503" y="3384380"/>
                <a:ext cx="83298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Tunesië</a:t>
                </a:r>
                <a:endParaRPr lang="nl-BE" sz="1600" b="1" dirty="0"/>
              </a:p>
            </p:txBody>
          </p:sp>
        </p:grpSp>
      </p:grpSp>
      <p:sp>
        <p:nvSpPr>
          <p:cNvPr id="22" name="Ovaal 21">
            <a:extLst>
              <a:ext uri="{FF2B5EF4-FFF2-40B4-BE49-F238E27FC236}">
                <a16:creationId xmlns:a16="http://schemas.microsoft.com/office/drawing/2014/main" id="{F9C12061-AE26-518E-EDCD-B1057C6CD57B}"/>
              </a:ext>
            </a:extLst>
          </p:cNvPr>
          <p:cNvSpPr/>
          <p:nvPr/>
        </p:nvSpPr>
        <p:spPr>
          <a:xfrm>
            <a:off x="10055365" y="3835544"/>
            <a:ext cx="94300" cy="102897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D7494E6-7CA5-7FB4-2FB0-690B7363873B}"/>
              </a:ext>
            </a:extLst>
          </p:cNvPr>
          <p:cNvSpPr txBox="1"/>
          <p:nvPr/>
        </p:nvSpPr>
        <p:spPr>
          <a:xfrm>
            <a:off x="9058705" y="3767240"/>
            <a:ext cx="93968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100" b="1" dirty="0"/>
              <a:t>Ben </a:t>
            </a:r>
            <a:r>
              <a:rPr lang="nl-NL" sz="1100" b="1" dirty="0" err="1"/>
              <a:t>Gardane</a:t>
            </a:r>
            <a:endParaRPr lang="nl-BE" sz="1100" b="1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07B7E58-2730-7BCF-29F1-545EA49FD88B}"/>
              </a:ext>
            </a:extLst>
          </p:cNvPr>
          <p:cNvSpPr txBox="1"/>
          <p:nvPr/>
        </p:nvSpPr>
        <p:spPr>
          <a:xfrm>
            <a:off x="171263" y="812899"/>
            <a:ext cx="495982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19 februari 2016</a:t>
            </a:r>
            <a:endParaRPr lang="nl-BE" sz="1600" b="1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VS voert drone aanval uit in Libië (trainingskamp)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40 doden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7 maart 2016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i="1" kern="0" dirty="0">
                <a:solidFill>
                  <a:schemeClr val="bg1"/>
                </a:solidFill>
                <a:ea typeface="Calibri" panose="020F0502020204030204" pitchFamily="34" charset="0"/>
              </a:rPr>
              <a:t>Daesh</a:t>
            </a: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 wil de stad Ben Gardane inlijven bij het kalifaat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Tunesische garde slaat de aanval af, 46 doden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29 oktober 2018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Bomaanslag in Tunis bij BiZa, 9 agenten gewond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Aanslag op antiterreurdienst in Tunis, 5 gewonden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b="1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25 juli 2019 </a:t>
            </a:r>
            <a:endParaRPr lang="nl-BE" sz="1600" b="1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President Essebsi overlijdt</a:t>
            </a:r>
          </a:p>
          <a:p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23 oktober 2019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President Kais Saied treedt aan na verkiezingen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Machtsonevenwicht ts president-premier-parlement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Nieuwe grondwet &gt; presidentieel regime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Parlement = adviserend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Rechterlijke macht beknot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“Vierde macht” onder controle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“Omvolkingsdiscours”</a:t>
            </a:r>
            <a:endParaRPr lang="nl-BE" sz="1400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026" name="Picture 2" descr="Kais Saied | President, Tunisia, &amp; New Constitution | Britannica">
            <a:extLst>
              <a:ext uri="{FF2B5EF4-FFF2-40B4-BE49-F238E27FC236}">
                <a16:creationId xmlns:a16="http://schemas.microsoft.com/office/drawing/2014/main" id="{491827E3-7995-C83C-9F34-38BEB174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35" y="4222437"/>
            <a:ext cx="1991343" cy="21867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1BB3D03-C00A-EE33-06EE-D337E9ADFF2C}"/>
              </a:ext>
            </a:extLst>
          </p:cNvPr>
          <p:cNvSpPr txBox="1"/>
          <p:nvPr/>
        </p:nvSpPr>
        <p:spPr>
          <a:xfrm>
            <a:off x="9262845" y="4293981"/>
            <a:ext cx="188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Tunesië voert oorlog tegen het terrorisme </a:t>
            </a:r>
            <a:endParaRPr lang="nl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4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animBg="1"/>
      <p:bldP spid="23" grpId="0" uiExpand="1" animBg="1"/>
      <p:bldP spid="24" grpId="0" uiExpand="1" build="p"/>
      <p:bldP spid="2" grpId="0"/>
      <p:bldP spid="2" grpId="1"/>
      <p:bldP spid="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43C55D6-8A3F-05CB-8839-EE37869FD947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762D29-AEEC-CE9E-2C3D-1EBEBCA0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32" y="1844675"/>
            <a:ext cx="7124417" cy="40074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348F96C-5F34-B881-13F2-2A6101A97569}"/>
              </a:ext>
            </a:extLst>
          </p:cNvPr>
          <p:cNvSpPr txBox="1"/>
          <p:nvPr/>
        </p:nvSpPr>
        <p:spPr>
          <a:xfrm>
            <a:off x="3791035" y="503746"/>
            <a:ext cx="46099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16 juli 2023</a:t>
            </a:r>
            <a:endParaRPr lang="nl-BE" sz="1600" b="1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Migratiedeal om de illegale migratie vanuit Tunesië naar Europa in te perken.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0109D90-C1F9-47E2-43E9-58DB699A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1" y="1791681"/>
            <a:ext cx="4586688" cy="410920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138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DFE7D49-66A9-1FF5-C76B-9DAF9E54D1E0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99E1430C-3635-B314-7D44-B8863513BFEB}"/>
              </a:ext>
            </a:extLst>
          </p:cNvPr>
          <p:cNvGrpSpPr/>
          <p:nvPr/>
        </p:nvGrpSpPr>
        <p:grpSpPr>
          <a:xfrm>
            <a:off x="2669424" y="1724626"/>
            <a:ext cx="6853152" cy="3093336"/>
            <a:chOff x="1306008" y="1597304"/>
            <a:chExt cx="6853152" cy="30933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C16AF2A-F4EF-F71B-E4D0-B35F0BB448DD}"/>
                </a:ext>
              </a:extLst>
            </p:cNvPr>
            <p:cNvSpPr txBox="1"/>
            <p:nvPr/>
          </p:nvSpPr>
          <p:spPr>
            <a:xfrm>
              <a:off x="4032839" y="1597304"/>
              <a:ext cx="412632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A9D18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Vijf cases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chemeClr val="bg1"/>
                  </a:solidFill>
                </a:rPr>
                <a:t>van Tunesiërs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dirty="0">
                  <a:solidFill>
                    <a:schemeClr val="bg1"/>
                  </a:solidFill>
                </a:rPr>
                <a:t>die betrokken waren in terreurdossiers</a:t>
              </a:r>
              <a:endParaRPr lang="nl-BE" dirty="0">
                <a:solidFill>
                  <a:schemeClr val="bg1"/>
                </a:solidFill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F5909304-5AD6-5A8B-4D9A-96BE94AB1B92}"/>
                </a:ext>
              </a:extLst>
            </p:cNvPr>
            <p:cNvSpPr txBox="1"/>
            <p:nvPr/>
          </p:nvSpPr>
          <p:spPr>
            <a:xfrm>
              <a:off x="4275428" y="3213312"/>
              <a:ext cx="362287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1400" b="1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Case 1 : </a:t>
              </a:r>
              <a:r>
                <a:rPr lang="nl-BE" sz="1800" b="1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Anis </a:t>
              </a:r>
              <a:r>
                <a:rPr lang="nl-BE" sz="1800" b="1" kern="0" dirty="0">
                  <a:solidFill>
                    <a:srgbClr val="A9D18E"/>
                  </a:solidFill>
                  <a:ea typeface="Calibri" panose="020F0502020204030204" pitchFamily="34" charset="0"/>
                </a:rPr>
                <a:t>Amri</a:t>
              </a:r>
            </a:p>
            <a:p>
              <a:r>
                <a:rPr lang="nl-BE" sz="1400" b="1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Case 2 </a:t>
              </a:r>
              <a:r>
                <a:rPr lang="nl-BE" sz="1400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: </a:t>
              </a:r>
              <a:r>
                <a:rPr lang="nl-BE" sz="1800" b="1" dirty="0">
                  <a:solidFill>
                    <a:schemeClr val="bg1"/>
                  </a:solidFill>
                </a:rPr>
                <a:t>Abdel Majid </a:t>
              </a:r>
              <a:r>
                <a:rPr lang="nl-BE" sz="1800" b="1" dirty="0">
                  <a:solidFill>
                    <a:srgbClr val="A9D18E"/>
                  </a:solidFill>
                </a:rPr>
                <a:t>Touil</a:t>
              </a:r>
            </a:p>
            <a:p>
              <a:r>
                <a:rPr lang="nl-BE" sz="1400" b="1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Case 3 </a:t>
              </a:r>
              <a:r>
                <a:rPr lang="nl-BE" sz="1400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:</a:t>
              </a:r>
              <a:r>
                <a:rPr lang="nl-BE" sz="1400" kern="0" dirty="0">
                  <a:solidFill>
                    <a:srgbClr val="A9D18E"/>
                  </a:solidFill>
                  <a:ea typeface="Calibri" panose="020F0502020204030204" pitchFamily="34" charset="0"/>
                </a:rPr>
                <a:t> </a:t>
              </a:r>
              <a:r>
                <a:rPr lang="nl-BE" sz="1800" b="1" dirty="0">
                  <a:solidFill>
                    <a:srgbClr val="A9D18E"/>
                  </a:solidFill>
                </a:rPr>
                <a:t>Brahim </a:t>
              </a:r>
              <a:r>
                <a:rPr lang="nl-BE" sz="1800" b="1" dirty="0">
                  <a:solidFill>
                    <a:schemeClr val="bg1"/>
                  </a:solidFill>
                </a:rPr>
                <a:t>Aouissaoui</a:t>
              </a:r>
            </a:p>
            <a:p>
              <a:r>
                <a:rPr lang="nl-BE" sz="1400" b="1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Case 4 </a:t>
              </a:r>
              <a:r>
                <a:rPr lang="nl-BE" sz="1400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: </a:t>
              </a:r>
              <a:r>
                <a:rPr lang="nl-BE" sz="1800" b="1" dirty="0">
                  <a:solidFill>
                    <a:schemeClr val="bg1"/>
                  </a:solidFill>
                </a:rPr>
                <a:t>Mohamed Lahouaiej </a:t>
              </a:r>
              <a:r>
                <a:rPr lang="nl-BE" sz="1800" b="1" dirty="0">
                  <a:solidFill>
                    <a:srgbClr val="A9D18E"/>
                  </a:solidFill>
                </a:rPr>
                <a:t>Bouhlel</a:t>
              </a:r>
            </a:p>
            <a:p>
              <a:r>
                <a:rPr lang="nl-BE" sz="1400" b="1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Case 5 : </a:t>
              </a:r>
              <a:r>
                <a:rPr lang="nl-BE" sz="1800" b="1" kern="0" dirty="0" err="1">
                  <a:solidFill>
                    <a:schemeClr val="bg1"/>
                  </a:solidFill>
                  <a:ea typeface="Calibri" panose="020F0502020204030204" pitchFamily="34" charset="0"/>
                </a:rPr>
                <a:t>Abelssalem</a:t>
              </a:r>
              <a:r>
                <a:rPr lang="nl-BE" sz="1800" b="1" kern="0" dirty="0">
                  <a:solidFill>
                    <a:schemeClr val="bg1"/>
                  </a:solidFill>
                  <a:ea typeface="Calibri" panose="020F0502020204030204" pitchFamily="34" charset="0"/>
                </a:rPr>
                <a:t> </a:t>
              </a:r>
              <a:r>
                <a:rPr lang="nl-BE" sz="1800" b="1" kern="0" dirty="0">
                  <a:solidFill>
                    <a:srgbClr val="A9D18E"/>
                  </a:solidFill>
                  <a:ea typeface="Calibri" panose="020F0502020204030204" pitchFamily="34" charset="0"/>
                </a:rPr>
                <a:t>Lassoued</a:t>
              </a:r>
              <a:endParaRPr lang="nl-BE" sz="1800" b="1" dirty="0">
                <a:solidFill>
                  <a:srgbClr val="A9D18E"/>
                </a:solidFill>
              </a:endParaRPr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A813BE4-26CB-4461-8955-34F13204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9" t="16002" r="44177" b="901"/>
            <a:stretch/>
          </p:blipFill>
          <p:spPr>
            <a:xfrm>
              <a:off x="1306008" y="1801737"/>
              <a:ext cx="2559457" cy="2888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81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F9284F6-E76C-92BB-BFEE-AC08C20AC68F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A6054C-AEFD-566A-102F-808DE7BC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3209"/>
            <a:ext cx="1459865" cy="2335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2935D57-B9A0-3917-E80D-C77627583C50}"/>
              </a:ext>
            </a:extLst>
          </p:cNvPr>
          <p:cNvSpPr txBox="1"/>
          <p:nvPr/>
        </p:nvSpPr>
        <p:spPr>
          <a:xfrm>
            <a:off x="296631" y="320456"/>
            <a:ext cx="5360098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Case 1 : </a:t>
            </a:r>
            <a:r>
              <a:rPr lang="nl-BE" sz="2000" b="1" kern="0" dirty="0">
                <a:solidFill>
                  <a:schemeClr val="bg1"/>
                </a:solidFill>
                <a:ea typeface="Calibri" panose="020F0502020204030204" pitchFamily="34" charset="0"/>
              </a:rPr>
              <a:t>Anis Amri</a:t>
            </a:r>
          </a:p>
          <a:p>
            <a:endParaRPr lang="nl-BE" sz="16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2011</a:t>
            </a:r>
            <a:endParaRPr lang="nl-BE" sz="1600" b="1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Verschillende overvallen in Tunesië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Ontvlucht Tunesië en steekt over naar Lampedusa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Gewelddaden in Italië &gt; 4 jaar detentie</a:t>
            </a:r>
            <a:endParaRPr lang="nl-BE" sz="1400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Vrijlating &gt; tekenen van radicalisering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Beslissing : uitwijzing naar Tunesië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Tunesië: “is geen Tunesiër” (weigering)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Vrijlating (onder observatie) &gt; van de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Juli 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Steekt door naar Dl.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Wordt geregistreerd als asielzoeker (14 aliassen)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Abu Walaa in Hildesheim ronselt hem voor IS</a:t>
            </a:r>
          </a:p>
          <a:p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Oktober 2016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BKA identificeert Amri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Intentie hem uit te zetten naar Tunesië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Duurt eindeloos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19 december 2016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Aanslag op Kerstmarkt van Berlijn (13 doden, 48 gewonden)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23/12 : Amri neergeschoten in Milaan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Diverse parlementaire onderz.comm.s in Dl</a:t>
            </a:r>
          </a:p>
        </p:txBody>
      </p:sp>
      <p:pic>
        <p:nvPicPr>
          <p:cNvPr id="2050" name="Picture 2" descr="Onderzoekscommissie: aanslag kerstmarkt Berlijn was gevolg van foutenreeks  veiligheidsautoriteiten | Buitenland | AD.nl">
            <a:extLst>
              <a:ext uri="{FF2B5EF4-FFF2-40B4-BE49-F238E27FC236}">
                <a16:creationId xmlns:a16="http://schemas.microsoft.com/office/drawing/2014/main" id="{39A5909C-ED9D-4EC9-281B-3593AAC7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91753"/>
            <a:ext cx="5552779" cy="29152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1EFB7F4-C097-2F8D-0B22-ED234276B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11275"/>
          <a:stretch/>
        </p:blipFill>
        <p:spPr>
          <a:xfrm>
            <a:off x="7940804" y="383209"/>
            <a:ext cx="3700334" cy="23355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DEFB23B-E629-BDFC-9ACB-5F70A27C8681}"/>
              </a:ext>
            </a:extLst>
          </p:cNvPr>
          <p:cNvSpPr/>
          <p:nvPr/>
        </p:nvSpPr>
        <p:spPr>
          <a:xfrm>
            <a:off x="1106528" y="1145893"/>
            <a:ext cx="2643669" cy="231493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60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F9284F6-E76C-92BB-BFEE-AC08C20AC68F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935D57-B9A0-3917-E80D-C77627583C50}"/>
              </a:ext>
            </a:extLst>
          </p:cNvPr>
          <p:cNvSpPr txBox="1"/>
          <p:nvPr/>
        </p:nvSpPr>
        <p:spPr>
          <a:xfrm>
            <a:off x="262478" y="1459230"/>
            <a:ext cx="555277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Case 2 </a:t>
            </a:r>
            <a:r>
              <a:rPr lang="nl-BE" sz="1600" kern="0" dirty="0">
                <a:solidFill>
                  <a:schemeClr val="bg1"/>
                </a:solidFill>
                <a:ea typeface="Calibri" panose="020F0502020204030204" pitchFamily="34" charset="0"/>
              </a:rPr>
              <a:t>: </a:t>
            </a:r>
            <a:r>
              <a:rPr lang="nl-BE" sz="2000" b="1" dirty="0">
                <a:solidFill>
                  <a:schemeClr val="bg1"/>
                </a:solidFill>
              </a:rPr>
              <a:t>Abdel Majid Touil</a:t>
            </a:r>
            <a:endParaRPr lang="nl-BE" sz="20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endParaRPr lang="nl-BE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17 februari 2015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Aankomst met boot in Sicilië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Wordt geïdentificeerd &gt; wil hem terug uit te wijzen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Vestigt zich in Gaggiano bij moeder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Volgt taalonderwijs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18 maart 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Aanslag Bardomuseum in Tunesië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Touil zou “deel hebben uitgemaakt van commando”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Internat. aanhoudingsmandaat &lt;&gt; “maar ik was in Italië”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Geen ten laste leggingen vanwege Tunesië</a:t>
            </a:r>
          </a:p>
          <a:p>
            <a:pPr lvl="1"/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Mei 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Tunis : “heeft indirect deelgenomen” (wapens geleverd)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Uitlevering wordt afgewezen (risico op doodstraf in Tunesië)</a:t>
            </a:r>
          </a:p>
        </p:txBody>
      </p:sp>
      <p:pic>
        <p:nvPicPr>
          <p:cNvPr id="3074" name="Picture 2" descr="Hij kwam aan met vluchtelingenboot in Italië en beraamde dan ...">
            <a:extLst>
              <a:ext uri="{FF2B5EF4-FFF2-40B4-BE49-F238E27FC236}">
                <a16:creationId xmlns:a16="http://schemas.microsoft.com/office/drawing/2014/main" id="{32843F3E-5918-1CC5-B3F8-22B91002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66" y="800204"/>
            <a:ext cx="2245791" cy="24686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eristen gedood bij aanslag in Tunis">
            <a:extLst>
              <a:ext uri="{FF2B5EF4-FFF2-40B4-BE49-F238E27FC236}">
                <a16:creationId xmlns:a16="http://schemas.microsoft.com/office/drawing/2014/main" id="{CFAA5E7C-A1FB-C4E8-A2EA-DD4B365C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9167"/>
            <a:ext cx="4751832" cy="26729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5FE5AB6-2CD4-742A-8602-E450A05C4802}"/>
              </a:ext>
            </a:extLst>
          </p:cNvPr>
          <p:cNvSpPr/>
          <p:nvPr/>
        </p:nvSpPr>
        <p:spPr>
          <a:xfrm>
            <a:off x="3155247" y="5109403"/>
            <a:ext cx="2342728" cy="203377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694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F9284F6-E76C-92BB-BFEE-AC08C20AC68F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935D57-B9A0-3917-E80D-C77627583C50}"/>
              </a:ext>
            </a:extLst>
          </p:cNvPr>
          <p:cNvSpPr txBox="1"/>
          <p:nvPr/>
        </p:nvSpPr>
        <p:spPr>
          <a:xfrm>
            <a:off x="317543" y="2669661"/>
            <a:ext cx="5552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20 september 2020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Steekt zonder aanleiding door naar Lampedusa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Niemand van zijn familie is op de hoogte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Bevel tot uitzetting (illegaal verblijf)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Reist door naar Nice</a:t>
            </a:r>
          </a:p>
        </p:txBody>
      </p:sp>
      <p:pic>
        <p:nvPicPr>
          <p:cNvPr id="4098" name="Picture 2" descr="Suspect in Nice terror attack phoned his family hours before rampage |  France | The Guardian">
            <a:extLst>
              <a:ext uri="{FF2B5EF4-FFF2-40B4-BE49-F238E27FC236}">
                <a16:creationId xmlns:a16="http://schemas.microsoft.com/office/drawing/2014/main" id="{0A45D646-168C-5E12-EC3D-4E598003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0883"/>
            <a:ext cx="2119313" cy="26479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1) Attack occurred at a church in the center of Nice">
            <a:extLst>
              <a:ext uri="{FF2B5EF4-FFF2-40B4-BE49-F238E27FC236}">
                <a16:creationId xmlns:a16="http://schemas.microsoft.com/office/drawing/2014/main" id="{0A373FBD-17E4-2510-28C2-A7482FE8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61120"/>
            <a:ext cx="4657344" cy="262081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EBE1E02-2075-00E4-0514-D385C0D7F39C}"/>
              </a:ext>
            </a:extLst>
          </p:cNvPr>
          <p:cNvSpPr txBox="1"/>
          <p:nvPr/>
        </p:nvSpPr>
        <p:spPr>
          <a:xfrm>
            <a:off x="317542" y="4971527"/>
            <a:ext cx="5552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29 oktober 2020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Aanslag in Notre-Dame van Nice (3 doden, 1 onthoofding)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Tunis : “geen antecedenten”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Frankrijk : “radicalisering omwille van herpublicatie van cartoons”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7E1CF3D-FBC6-5F34-3EE6-1C0C061C2770}"/>
              </a:ext>
            </a:extLst>
          </p:cNvPr>
          <p:cNvSpPr txBox="1"/>
          <p:nvPr/>
        </p:nvSpPr>
        <p:spPr>
          <a:xfrm>
            <a:off x="263525" y="333375"/>
            <a:ext cx="555277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sz="1600" b="1" dirty="0">
              <a:solidFill>
                <a:schemeClr val="bg1"/>
              </a:solidFill>
            </a:endParaRPr>
          </a:p>
          <a:p>
            <a:endParaRPr lang="nl-BE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Januari 2015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Charlie Hebdo aanslagen Parijs</a:t>
            </a:r>
          </a:p>
          <a:p>
            <a:pPr lvl="1"/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September 2020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Proces tegen medeverdachten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Herpublicatie van cartoons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Aanslag met (2 doden) door Pakistaan op adres Charlie Hebdo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D6B245-0EB9-6731-6CA5-F631406C1D16}"/>
              </a:ext>
            </a:extLst>
          </p:cNvPr>
          <p:cNvSpPr txBox="1"/>
          <p:nvPr/>
        </p:nvSpPr>
        <p:spPr>
          <a:xfrm>
            <a:off x="341377" y="3811691"/>
            <a:ext cx="555277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16 oktober 2020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Onthoofding Samuel Patty (dus na vertrek Lampedusa)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Er volgen nog gelijkaardige aanslagen in Frankrijk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36190AC-D752-8493-E7A1-A760496510DE}"/>
              </a:ext>
            </a:extLst>
          </p:cNvPr>
          <p:cNvSpPr txBox="1"/>
          <p:nvPr/>
        </p:nvSpPr>
        <p:spPr>
          <a:xfrm>
            <a:off x="262478" y="356332"/>
            <a:ext cx="5552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Case 3 </a:t>
            </a:r>
            <a:r>
              <a:rPr lang="nl-BE" sz="1600" kern="0" dirty="0">
                <a:solidFill>
                  <a:schemeClr val="bg1"/>
                </a:solidFill>
                <a:ea typeface="Calibri" panose="020F0502020204030204" pitchFamily="34" charset="0"/>
              </a:rPr>
              <a:t>: </a:t>
            </a:r>
            <a:r>
              <a:rPr lang="nl-BE" sz="2000" b="1" dirty="0">
                <a:solidFill>
                  <a:schemeClr val="bg1"/>
                </a:solidFill>
              </a:rPr>
              <a:t>Brahim Aouissaoui</a:t>
            </a:r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0B259855-E920-EF4C-DA52-844EC787FF11}"/>
              </a:ext>
            </a:extLst>
          </p:cNvPr>
          <p:cNvSpPr/>
          <p:nvPr/>
        </p:nvSpPr>
        <p:spPr>
          <a:xfrm>
            <a:off x="3117766" y="4296264"/>
            <a:ext cx="2067692" cy="221648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65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uiExpand="1" build="p"/>
      <p:bldP spid="4" grpId="0" uiExpand="1" build="p"/>
      <p:bldP spid="7" grpId="0" uiExpand="1" build="p"/>
      <p:bldP spid="8" grpId="0" uiExpand="1" build="p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F9284F6-E76C-92BB-BFEE-AC08C20AC68F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935D57-B9A0-3917-E80D-C77627583C50}"/>
              </a:ext>
            </a:extLst>
          </p:cNvPr>
          <p:cNvSpPr txBox="1"/>
          <p:nvPr/>
        </p:nvSpPr>
        <p:spPr>
          <a:xfrm>
            <a:off x="262477" y="1559578"/>
            <a:ext cx="555277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Case 4 </a:t>
            </a:r>
            <a:r>
              <a:rPr lang="nl-BE" sz="1600" kern="0" dirty="0">
                <a:solidFill>
                  <a:schemeClr val="bg1"/>
                </a:solidFill>
                <a:ea typeface="Calibri" panose="020F0502020204030204" pitchFamily="34" charset="0"/>
              </a:rPr>
              <a:t>: </a:t>
            </a:r>
            <a:r>
              <a:rPr lang="nl-BE" sz="2000" b="1" dirty="0">
                <a:solidFill>
                  <a:schemeClr val="bg1"/>
                </a:solidFill>
              </a:rPr>
              <a:t>Mohamed Lahouaiej Bouhlel</a:t>
            </a:r>
          </a:p>
          <a:p>
            <a:endParaRPr lang="nl-BE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14 juli 2016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Bouhlel verblijft regulier in Frankrijk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Rijdt met koelwagen de Promenade des Anglais op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Mensenmassa staat naar het vuurwerk te kijken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86 doden, 434 gewonden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Dader wordt neergeschoten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i="1" kern="0" dirty="0">
                <a:solidFill>
                  <a:schemeClr val="bg1"/>
                </a:solidFill>
                <a:ea typeface="Calibri" panose="020F0502020204030204" pitchFamily="34" charset="0"/>
              </a:rPr>
              <a:t>Daesh</a:t>
            </a: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 eist de aanslag op</a:t>
            </a:r>
          </a:p>
          <a:p>
            <a:pPr lvl="1"/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Onderzoek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Entourage is niet geradicaliseerd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Wel betrokken bij wapenlevering aan Bouhlel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4 jaar later veroordeling wegens “</a:t>
            </a:r>
            <a:r>
              <a:rPr lang="nl-BE" sz="1400" i="1" kern="0" dirty="0">
                <a:solidFill>
                  <a:schemeClr val="bg1"/>
                </a:solidFill>
                <a:ea typeface="Calibri" panose="020F0502020204030204" pitchFamily="34" charset="0"/>
              </a:rPr>
              <a:t>Criminele terroristische organisatie</a:t>
            </a: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2 krijgen 18 jaar cel</a:t>
            </a:r>
          </a:p>
        </p:txBody>
      </p:sp>
      <p:pic>
        <p:nvPicPr>
          <p:cNvPr id="5122" name="Picture 2" descr="Dader Nice labiele eenling of toch soldaat van het kalifaat? | Buitenland |  AD.nl">
            <a:extLst>
              <a:ext uri="{FF2B5EF4-FFF2-40B4-BE49-F238E27FC236}">
                <a16:creationId xmlns:a16="http://schemas.microsoft.com/office/drawing/2014/main" id="{DA26ACFB-346A-A6B4-A0BD-1995941F8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7" r="27728"/>
          <a:stretch/>
        </p:blipFill>
        <p:spPr bwMode="auto">
          <a:xfrm>
            <a:off x="6096000" y="576066"/>
            <a:ext cx="2119313" cy="26373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8 mannen opgepakt voor aanslag Nice blijven vastzitten | De Standaard Mobile">
            <a:extLst>
              <a:ext uri="{FF2B5EF4-FFF2-40B4-BE49-F238E27FC236}">
                <a16:creationId xmlns:a16="http://schemas.microsoft.com/office/drawing/2014/main" id="{B49414B8-26B8-281E-A547-0898A4F3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644564"/>
            <a:ext cx="3959846" cy="26313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417834DB-DA3B-FE5A-10EC-DFA560624E9A}"/>
              </a:ext>
            </a:extLst>
          </p:cNvPr>
          <p:cNvSpPr/>
          <p:nvPr/>
        </p:nvSpPr>
        <p:spPr>
          <a:xfrm>
            <a:off x="1662113" y="2372809"/>
            <a:ext cx="1196833" cy="289367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43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770A58A-21AD-415F-7AB8-6952C9DAAD71}"/>
              </a:ext>
            </a:extLst>
          </p:cNvPr>
          <p:cNvSpPr/>
          <p:nvPr/>
        </p:nvSpPr>
        <p:spPr>
          <a:xfrm>
            <a:off x="-18266" y="-14748"/>
            <a:ext cx="12210265" cy="6880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1BF26C-D018-75DE-5AF9-4B00A8145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2" y="-22495"/>
            <a:ext cx="10335491" cy="68804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9756C04-698C-C2DC-82C3-F669B6F91F0D}"/>
              </a:ext>
            </a:extLst>
          </p:cNvPr>
          <p:cNvSpPr txBox="1"/>
          <p:nvPr/>
        </p:nvSpPr>
        <p:spPr>
          <a:xfrm>
            <a:off x="1163039" y="5945404"/>
            <a:ext cx="492382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16 oktober 2023 pleegt hij een aanslag in Brussel, waarbij twee Zweden omkomen en één zwaargewond raakt. </a:t>
            </a:r>
            <a:endParaRPr lang="nl-B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788586F-1FD3-A0D9-BD05-FD4BD0367011}"/>
              </a:ext>
            </a:extLst>
          </p:cNvPr>
          <p:cNvSpPr txBox="1"/>
          <p:nvPr/>
        </p:nvSpPr>
        <p:spPr>
          <a:xfrm>
            <a:off x="1071350" y="115814"/>
            <a:ext cx="5015516" cy="317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BE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Abdessalem Lassoued</a:t>
            </a:r>
            <a:endParaRPr lang="nl-BE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</a:rPr>
              <a:t>°1978 in Sfax (Tunesië)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</a:rPr>
              <a:t>Op 1 jaar : adoptie door tante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</a:rPr>
              <a:t>Bescheiden afkomst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Gaat jong werken op de markt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 straatbendes, vechter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16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Beschuldigd van dubbele moordpoging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2005 : veroordeling tot 27 jaar &gt; opsluiting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1600" b="1" dirty="0">
                <a:solidFill>
                  <a:schemeClr val="bg1"/>
                </a:solidFill>
              </a:rPr>
              <a:t>15-16 januari 2011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Ontvluchting uit gevangenis van Gabès</a:t>
            </a:r>
            <a:endParaRPr lang="nl-BE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4850629-B90A-218F-198C-23A24E4D2296}"/>
              </a:ext>
            </a:extLst>
          </p:cNvPr>
          <p:cNvSpPr txBox="1"/>
          <p:nvPr/>
        </p:nvSpPr>
        <p:spPr>
          <a:xfrm>
            <a:off x="1911927" y="4667279"/>
            <a:ext cx="8368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hij een “lone actor?</a:t>
            </a:r>
            <a:endParaRPr lang="nl-BE" sz="6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2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uiExpan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F9284F6-E76C-92BB-BFEE-AC08C20AC68F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935D57-B9A0-3917-E80D-C77627583C50}"/>
              </a:ext>
            </a:extLst>
          </p:cNvPr>
          <p:cNvSpPr txBox="1"/>
          <p:nvPr/>
        </p:nvSpPr>
        <p:spPr>
          <a:xfrm>
            <a:off x="233417" y="82248"/>
            <a:ext cx="5862583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Case 5 : </a:t>
            </a:r>
            <a:r>
              <a:rPr lang="nl-BE" sz="2000" b="1" kern="0" dirty="0" err="1">
                <a:solidFill>
                  <a:schemeClr val="bg1"/>
                </a:solidFill>
                <a:ea typeface="Calibri" panose="020F0502020204030204" pitchFamily="34" charset="0"/>
              </a:rPr>
              <a:t>Abelssalem</a:t>
            </a:r>
            <a:r>
              <a:rPr lang="nl-BE" sz="2000" b="1" kern="0" dirty="0">
                <a:solidFill>
                  <a:schemeClr val="bg1"/>
                </a:solidFill>
                <a:ea typeface="Calibri" panose="020F0502020204030204" pitchFamily="34" charset="0"/>
              </a:rPr>
              <a:t> Lassoued (1)</a:t>
            </a:r>
          </a:p>
          <a:p>
            <a:endParaRPr lang="nl-BE" sz="10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2005</a:t>
            </a:r>
            <a:endParaRPr lang="nl-BE" sz="1600" b="1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Veroordeling tot 27 jaar omwille van 2 moordpogingen in Tunesië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BE" sz="10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2011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Ontsnapping uit de gevangenis tijdens Jasmijnrevolutie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Vertrekt naar Lampedusa &gt; vraagt asiel aan &gt; Turijn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Krijgt verblijfsvergunning van 6 maanden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BE" sz="10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Juni 2011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Reist door naar Oslo (Noorwegen)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Doet asielaanvraag : wordt afgewezen &gt; Italië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Reist door naar Malmö (Zweden)</a:t>
            </a:r>
          </a:p>
          <a:p>
            <a:endParaRPr lang="nl-BE" sz="10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Sept 2012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Arrestatie omwille van dealen van cocaïne, valse ID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Veroordeling 2 jaar, 2 maanden</a:t>
            </a:r>
          </a:p>
          <a:p>
            <a:endParaRPr lang="nl-BE" sz="10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2014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Vrij: moet Zweden verlaten; uitgezet naar Italië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Doet asielaanvraag in Bologna (Italië)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Wordt afgewezen &gt; in beroep </a:t>
            </a:r>
          </a:p>
          <a:p>
            <a:endParaRPr lang="nl-BE" sz="10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2016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DIGOS merkt hem aan als “geradicaliseerd” &amp; actief in mensenhandel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Intussen (schijn-)huwelijk in België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Vraag van Italië aan België omtrent “contacten” &gt; negatief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Vertrekt naar België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693E294-26AA-4008-078B-FF41DEA33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85232"/>
            <a:ext cx="3510477" cy="23355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99EE6766-FCB5-5B1E-64C3-63073BCC12D0}"/>
              </a:ext>
            </a:extLst>
          </p:cNvPr>
          <p:cNvGrpSpPr/>
          <p:nvPr/>
        </p:nvGrpSpPr>
        <p:grpSpPr>
          <a:xfrm>
            <a:off x="6123490" y="1816027"/>
            <a:ext cx="5945269" cy="4004268"/>
            <a:chOff x="6123490" y="1816027"/>
            <a:chExt cx="5945269" cy="4004268"/>
          </a:xfrm>
        </p:grpSpPr>
        <p:pic>
          <p:nvPicPr>
            <p:cNvPr id="3" name="Afbeelding 2" descr="Het 'mugshot 'van Abdesalem Lassoued, wanneer hij voor de eerste keer illegaal Italië binnenkomt.">
              <a:extLst>
                <a:ext uri="{FF2B5EF4-FFF2-40B4-BE49-F238E27FC236}">
                  <a16:creationId xmlns:a16="http://schemas.microsoft.com/office/drawing/2014/main" id="{221E3C34-7D03-4EA0-819D-AC7E5E44E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490" y="3637239"/>
              <a:ext cx="3536180" cy="21830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7" name="Afbeelding 6" descr="Het valse paspoort dat Abdeslam Lassoued op zak heeft in 2012 in Malmö">
              <a:extLst>
                <a:ext uri="{FF2B5EF4-FFF2-40B4-BE49-F238E27FC236}">
                  <a16:creationId xmlns:a16="http://schemas.microsoft.com/office/drawing/2014/main" id="{E5EE53BB-E018-94C1-F6B8-974E0B4F5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374" y="1816027"/>
              <a:ext cx="2318385" cy="32111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0456EED-7431-356E-DC70-EE4A0695C5B0}"/>
              </a:ext>
            </a:extLst>
          </p:cNvPr>
          <p:cNvSpPr/>
          <p:nvPr/>
        </p:nvSpPr>
        <p:spPr>
          <a:xfrm>
            <a:off x="3738623" y="828000"/>
            <a:ext cx="2106592" cy="202147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56AA6FD-11B4-D9A0-0208-FAAE887AAE11}"/>
              </a:ext>
            </a:extLst>
          </p:cNvPr>
          <p:cNvSpPr/>
          <p:nvPr/>
        </p:nvSpPr>
        <p:spPr>
          <a:xfrm>
            <a:off x="2685327" y="3536165"/>
            <a:ext cx="2106592" cy="202147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520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" grpId="0" animBg="1"/>
      <p:bldP spid="4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F9284F6-E76C-92BB-BFEE-AC08C20AC68F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935D57-B9A0-3917-E80D-C77627583C50}"/>
              </a:ext>
            </a:extLst>
          </p:cNvPr>
          <p:cNvSpPr txBox="1"/>
          <p:nvPr/>
        </p:nvSpPr>
        <p:spPr>
          <a:xfrm>
            <a:off x="377313" y="82250"/>
            <a:ext cx="11814686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Case 5 : </a:t>
            </a:r>
            <a:r>
              <a:rPr lang="nl-BE" sz="2000" b="1" kern="0" dirty="0" err="1">
                <a:solidFill>
                  <a:schemeClr val="bg1"/>
                </a:solidFill>
                <a:ea typeface="Calibri" panose="020F0502020204030204" pitchFamily="34" charset="0"/>
              </a:rPr>
              <a:t>Abelssalem</a:t>
            </a:r>
            <a:r>
              <a:rPr lang="nl-BE" sz="2000" b="1" kern="0" dirty="0">
                <a:solidFill>
                  <a:schemeClr val="bg1"/>
                </a:solidFill>
                <a:ea typeface="Calibri" panose="020F0502020204030204" pitchFamily="34" charset="0"/>
              </a:rPr>
              <a:t> Lassoued (2)</a:t>
            </a:r>
          </a:p>
          <a:p>
            <a:endParaRPr lang="nl-BE" sz="10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November 2019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Vestigt zich in Schaarbeek (België) – Wanneer ???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Officiële asielaanvraag in België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6 maanden om zich in de gemeente in te schrijven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Gebeurt niet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BE" sz="10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Maart 2021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Bevel om het grondgebied te verlaten &gt; komt nooit toe</a:t>
            </a:r>
          </a:p>
          <a:p>
            <a:pPr lvl="1"/>
            <a:endParaRPr lang="nl-BE" sz="10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Juni 2022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Incidenten aan de moskee – 6 meldingen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Wordt besproken in Local Task Force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“VSSE zal analyse maken”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Lokale politie vraagt info aan Tunesië</a:t>
            </a:r>
          </a:p>
          <a:p>
            <a:pPr lvl="1"/>
            <a:endParaRPr lang="nl-BE" sz="10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Juli 2022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Red Notice (Interpol) wordt toegestuurd dr Tunesië “</a:t>
            </a:r>
            <a:r>
              <a:rPr lang="nl-BE" sz="1400" i="1" kern="0" dirty="0">
                <a:solidFill>
                  <a:schemeClr val="bg1"/>
                </a:solidFill>
                <a:ea typeface="Calibri" panose="020F0502020204030204" pitchFamily="34" charset="0"/>
              </a:rPr>
              <a:t>omwille van ontsnapping uit de gevangenis</a:t>
            </a: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” </a:t>
            </a: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≠ strafbaar in België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Vragen om verduidelijking worden niet beantwoord</a:t>
            </a:r>
          </a:p>
          <a:p>
            <a:endParaRPr lang="nl-BE" sz="1000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Augustus 2022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Uitleveringsverzoek vanwege Tunesië &gt; Blijft liggen op parket van </a:t>
            </a:r>
            <a:r>
              <a:rPr lang="nl-BE" sz="14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Bx</a:t>
            </a:r>
            <a:endParaRPr lang="nl-BE" sz="1400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sz="1000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Maart 2023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Bedreigingen aan asielzoeker (Facebook) in Arendonk, “</a:t>
            </a:r>
            <a:r>
              <a:rPr lang="nl-BE" sz="1400" i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veroordeeld omwille van terrorisme in Tunesië</a:t>
            </a: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&gt; PV &amp; seining met lage prioriteit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Vraag voor extra informatie aan Tunesië: geen antwoord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BE" sz="1000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oktober 2023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Aanslag, 2 doden, 1 gewonde (Zweden) &gt; opeising dr </a:t>
            </a:r>
            <a:r>
              <a:rPr lang="nl-BE" sz="1400" i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Daesh, </a:t>
            </a: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neutralisering van dader</a:t>
            </a:r>
            <a:endParaRPr lang="nl-BE" sz="1400" i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oktober stond </a:t>
            </a:r>
            <a:r>
              <a:rPr lang="nl-BE" sz="1400" i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Joint Information Center </a:t>
            </a: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gepland. Te laat.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BE" sz="1400" kern="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E880DE-657D-2F20-F51E-7CB3D4684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9" y="486021"/>
            <a:ext cx="2969886" cy="29356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Afbeelding 6" descr="Terrorist Brussel stond met 'Red Notice' geseind bij Interpol">
            <a:extLst>
              <a:ext uri="{FF2B5EF4-FFF2-40B4-BE49-F238E27FC236}">
                <a16:creationId xmlns:a16="http://schemas.microsoft.com/office/drawing/2014/main" id="{CFF7772E-4B70-8FF1-43BC-0879591DC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r="29432"/>
          <a:stretch/>
        </p:blipFill>
        <p:spPr bwMode="auto">
          <a:xfrm>
            <a:off x="9398381" y="486021"/>
            <a:ext cx="2338070" cy="293560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2631A568-33E5-DED1-F4A3-D1FF85EF575D}"/>
              </a:ext>
            </a:extLst>
          </p:cNvPr>
          <p:cNvSpPr/>
          <p:nvPr/>
        </p:nvSpPr>
        <p:spPr>
          <a:xfrm>
            <a:off x="8264324" y="3960598"/>
            <a:ext cx="1527858" cy="206288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7D5F8D54-0DCE-A2BD-AB18-4C1FAC3BE294}"/>
              </a:ext>
            </a:extLst>
          </p:cNvPr>
          <p:cNvSpPr/>
          <p:nvPr/>
        </p:nvSpPr>
        <p:spPr>
          <a:xfrm>
            <a:off x="1138495" y="4770826"/>
            <a:ext cx="1523682" cy="217863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14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770A58A-21AD-415F-7AB8-6952C9DAAD71}"/>
              </a:ext>
            </a:extLst>
          </p:cNvPr>
          <p:cNvSpPr/>
          <p:nvPr/>
        </p:nvSpPr>
        <p:spPr>
          <a:xfrm>
            <a:off x="-18266" y="-14748"/>
            <a:ext cx="12210265" cy="6880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1BF26C-D018-75DE-5AF9-4B00A8145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2" y="-22495"/>
            <a:ext cx="10335491" cy="68804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4850629-B90A-218F-198C-23A24E4D2296}"/>
              </a:ext>
            </a:extLst>
          </p:cNvPr>
          <p:cNvSpPr txBox="1"/>
          <p:nvPr/>
        </p:nvSpPr>
        <p:spPr>
          <a:xfrm>
            <a:off x="1902793" y="5207625"/>
            <a:ext cx="8368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hij een “</a:t>
            </a:r>
            <a:r>
              <a:rPr lang="nl-NL" sz="66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lone actor</a:t>
            </a:r>
            <a:r>
              <a:rPr lang="nl-NL" sz="6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l-BE" sz="6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81D5A1F-5326-A9A6-259C-F8EEC4F29846}"/>
              </a:ext>
            </a:extLst>
          </p:cNvPr>
          <p:cNvSpPr txBox="1"/>
          <p:nvPr/>
        </p:nvSpPr>
        <p:spPr>
          <a:xfrm>
            <a:off x="2293762" y="4209587"/>
            <a:ext cx="4219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Crimineel </a:t>
            </a:r>
            <a:r>
              <a:rPr lang="nl-NL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≠</a:t>
            </a: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migrant of asielzoeker;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“Lone actors” radicaliseren ook in </a:t>
            </a:r>
            <a:r>
              <a:rPr lang="nl-NL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Terrorisme als oorlogsdaad </a:t>
            </a:r>
            <a:r>
              <a:rPr lang="nl-NL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≠</a:t>
            </a: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als crimineel gedrag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Lone actors bestaan niet </a:t>
            </a:r>
            <a:r>
              <a:rPr lang="nl-NL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≠</a:t>
            </a:r>
            <a:r>
              <a:rPr lang="nl-NL" sz="1400" b="1" dirty="0">
                <a:solidFill>
                  <a:srgbClr val="A9D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complotdenken</a:t>
            </a:r>
            <a:endParaRPr lang="nl-BE" sz="1400" b="1" dirty="0">
              <a:solidFill>
                <a:srgbClr val="A9D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09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96EA2EF-A8D1-0233-E77F-499C3D24B764}"/>
              </a:ext>
            </a:extLst>
          </p:cNvPr>
          <p:cNvSpPr/>
          <p:nvPr/>
        </p:nvSpPr>
        <p:spPr>
          <a:xfrm>
            <a:off x="1424268" y="10620"/>
            <a:ext cx="9324528" cy="6836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7" name="Vrije vorm 56"/>
          <p:cNvSpPr/>
          <p:nvPr/>
        </p:nvSpPr>
        <p:spPr>
          <a:xfrm>
            <a:off x="2969343" y="2831690"/>
            <a:ext cx="5530645" cy="4041058"/>
          </a:xfrm>
          <a:custGeom>
            <a:avLst/>
            <a:gdLst>
              <a:gd name="connsiteX0" fmla="*/ 368710 w 5530645"/>
              <a:gd name="connsiteY0" fmla="*/ 634181 h 4041058"/>
              <a:gd name="connsiteX1" fmla="*/ 176981 w 5530645"/>
              <a:gd name="connsiteY1" fmla="*/ 988142 h 4041058"/>
              <a:gd name="connsiteX2" fmla="*/ 0 w 5530645"/>
              <a:gd name="connsiteY2" fmla="*/ 1091381 h 4041058"/>
              <a:gd name="connsiteX3" fmla="*/ 147484 w 5530645"/>
              <a:gd name="connsiteY3" fmla="*/ 1327355 h 4041058"/>
              <a:gd name="connsiteX4" fmla="*/ 117987 w 5530645"/>
              <a:gd name="connsiteY4" fmla="*/ 1563329 h 4041058"/>
              <a:gd name="connsiteX5" fmla="*/ 58993 w 5530645"/>
              <a:gd name="connsiteY5" fmla="*/ 1740310 h 4041058"/>
              <a:gd name="connsiteX6" fmla="*/ 265471 w 5530645"/>
              <a:gd name="connsiteY6" fmla="*/ 2153265 h 4041058"/>
              <a:gd name="connsiteX7" fmla="*/ 398206 w 5530645"/>
              <a:gd name="connsiteY7" fmla="*/ 2212258 h 4041058"/>
              <a:gd name="connsiteX8" fmla="*/ 442452 w 5530645"/>
              <a:gd name="connsiteY8" fmla="*/ 2492478 h 4041058"/>
              <a:gd name="connsiteX9" fmla="*/ 796413 w 5530645"/>
              <a:gd name="connsiteY9" fmla="*/ 2566220 h 4041058"/>
              <a:gd name="connsiteX10" fmla="*/ 943897 w 5530645"/>
              <a:gd name="connsiteY10" fmla="*/ 2418736 h 4041058"/>
              <a:gd name="connsiteX11" fmla="*/ 1297858 w 5530645"/>
              <a:gd name="connsiteY11" fmla="*/ 2492478 h 4041058"/>
              <a:gd name="connsiteX12" fmla="*/ 1460090 w 5530645"/>
              <a:gd name="connsiteY12" fmla="*/ 2359742 h 4041058"/>
              <a:gd name="connsiteX13" fmla="*/ 1814052 w 5530645"/>
              <a:gd name="connsiteY13" fmla="*/ 2359742 h 4041058"/>
              <a:gd name="connsiteX14" fmla="*/ 1887793 w 5530645"/>
              <a:gd name="connsiteY14" fmla="*/ 2492478 h 4041058"/>
              <a:gd name="connsiteX15" fmla="*/ 2064774 w 5530645"/>
              <a:gd name="connsiteY15" fmla="*/ 2566220 h 4041058"/>
              <a:gd name="connsiteX16" fmla="*/ 2197510 w 5530645"/>
              <a:gd name="connsiteY16" fmla="*/ 2639962 h 4041058"/>
              <a:gd name="connsiteX17" fmla="*/ 2182761 w 5530645"/>
              <a:gd name="connsiteY17" fmla="*/ 2816942 h 4041058"/>
              <a:gd name="connsiteX18" fmla="*/ 2138516 w 5530645"/>
              <a:gd name="connsiteY18" fmla="*/ 3156155 h 4041058"/>
              <a:gd name="connsiteX19" fmla="*/ 2389239 w 5530645"/>
              <a:gd name="connsiteY19" fmla="*/ 3244645 h 4041058"/>
              <a:gd name="connsiteX20" fmla="*/ 2521974 w 5530645"/>
              <a:gd name="connsiteY20" fmla="*/ 3539613 h 4041058"/>
              <a:gd name="connsiteX21" fmla="*/ 2551471 w 5530645"/>
              <a:gd name="connsiteY21" fmla="*/ 3746091 h 4041058"/>
              <a:gd name="connsiteX22" fmla="*/ 2477729 w 5530645"/>
              <a:gd name="connsiteY22" fmla="*/ 4041058 h 4041058"/>
              <a:gd name="connsiteX23" fmla="*/ 4748981 w 5530645"/>
              <a:gd name="connsiteY23" fmla="*/ 4026310 h 4041058"/>
              <a:gd name="connsiteX24" fmla="*/ 4601497 w 5530645"/>
              <a:gd name="connsiteY24" fmla="*/ 3687097 h 4041058"/>
              <a:gd name="connsiteX25" fmla="*/ 4542503 w 5530645"/>
              <a:gd name="connsiteY25" fmla="*/ 3347884 h 4041058"/>
              <a:gd name="connsiteX26" fmla="*/ 4763729 w 5530645"/>
              <a:gd name="connsiteY26" fmla="*/ 3052916 h 4041058"/>
              <a:gd name="connsiteX27" fmla="*/ 5029200 w 5530645"/>
              <a:gd name="connsiteY27" fmla="*/ 2743200 h 4041058"/>
              <a:gd name="connsiteX28" fmla="*/ 5353664 w 5530645"/>
              <a:gd name="connsiteY28" fmla="*/ 2551471 h 4041058"/>
              <a:gd name="connsiteX29" fmla="*/ 5427406 w 5530645"/>
              <a:gd name="connsiteY29" fmla="*/ 2241755 h 4041058"/>
              <a:gd name="connsiteX30" fmla="*/ 5530645 w 5530645"/>
              <a:gd name="connsiteY30" fmla="*/ 2123768 h 4041058"/>
              <a:gd name="connsiteX31" fmla="*/ 5530645 w 5530645"/>
              <a:gd name="connsiteY31" fmla="*/ 2123768 h 4041058"/>
              <a:gd name="connsiteX32" fmla="*/ 5279923 w 5530645"/>
              <a:gd name="connsiteY32" fmla="*/ 2050026 h 4041058"/>
              <a:gd name="connsiteX33" fmla="*/ 4955458 w 5530645"/>
              <a:gd name="connsiteY33" fmla="*/ 2050026 h 4041058"/>
              <a:gd name="connsiteX34" fmla="*/ 4822723 w 5530645"/>
              <a:gd name="connsiteY34" fmla="*/ 1769807 h 4041058"/>
              <a:gd name="connsiteX35" fmla="*/ 4557252 w 5530645"/>
              <a:gd name="connsiteY35" fmla="*/ 1533833 h 4041058"/>
              <a:gd name="connsiteX36" fmla="*/ 4247535 w 5530645"/>
              <a:gd name="connsiteY36" fmla="*/ 973394 h 4041058"/>
              <a:gd name="connsiteX37" fmla="*/ 4144297 w 5530645"/>
              <a:gd name="connsiteY37" fmla="*/ 781665 h 4041058"/>
              <a:gd name="connsiteX38" fmla="*/ 4026310 w 5530645"/>
              <a:gd name="connsiteY38" fmla="*/ 457200 h 4041058"/>
              <a:gd name="connsiteX39" fmla="*/ 3967316 w 5530645"/>
              <a:gd name="connsiteY39" fmla="*/ 309716 h 4041058"/>
              <a:gd name="connsiteX40" fmla="*/ 3554361 w 5530645"/>
              <a:gd name="connsiteY40" fmla="*/ 309716 h 4041058"/>
              <a:gd name="connsiteX41" fmla="*/ 3229897 w 5530645"/>
              <a:gd name="connsiteY41" fmla="*/ 235975 h 4041058"/>
              <a:gd name="connsiteX42" fmla="*/ 3215148 w 5530645"/>
              <a:gd name="connsiteY42" fmla="*/ 235975 h 4041058"/>
              <a:gd name="connsiteX43" fmla="*/ 3052916 w 5530645"/>
              <a:gd name="connsiteY43" fmla="*/ 191729 h 4041058"/>
              <a:gd name="connsiteX44" fmla="*/ 2846439 w 5530645"/>
              <a:gd name="connsiteY44" fmla="*/ 353962 h 4041058"/>
              <a:gd name="connsiteX45" fmla="*/ 2654710 w 5530645"/>
              <a:gd name="connsiteY45" fmla="*/ 280220 h 4041058"/>
              <a:gd name="connsiteX46" fmla="*/ 2418735 w 5530645"/>
              <a:gd name="connsiteY46" fmla="*/ 0 h 4041058"/>
              <a:gd name="connsiteX47" fmla="*/ 884903 w 5530645"/>
              <a:gd name="connsiteY47" fmla="*/ 427704 h 4041058"/>
              <a:gd name="connsiteX48" fmla="*/ 368710 w 5530645"/>
              <a:gd name="connsiteY48" fmla="*/ 634181 h 404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530645" h="4041058">
                <a:moveTo>
                  <a:pt x="368710" y="634181"/>
                </a:moveTo>
                <a:lnTo>
                  <a:pt x="176981" y="988142"/>
                </a:lnTo>
                <a:lnTo>
                  <a:pt x="0" y="1091381"/>
                </a:lnTo>
                <a:lnTo>
                  <a:pt x="147484" y="1327355"/>
                </a:lnTo>
                <a:lnTo>
                  <a:pt x="117987" y="1563329"/>
                </a:lnTo>
                <a:lnTo>
                  <a:pt x="58993" y="1740310"/>
                </a:lnTo>
                <a:lnTo>
                  <a:pt x="265471" y="2153265"/>
                </a:lnTo>
                <a:lnTo>
                  <a:pt x="398206" y="2212258"/>
                </a:lnTo>
                <a:lnTo>
                  <a:pt x="442452" y="2492478"/>
                </a:lnTo>
                <a:lnTo>
                  <a:pt x="796413" y="2566220"/>
                </a:lnTo>
                <a:lnTo>
                  <a:pt x="943897" y="2418736"/>
                </a:lnTo>
                <a:lnTo>
                  <a:pt x="1297858" y="2492478"/>
                </a:lnTo>
                <a:lnTo>
                  <a:pt x="1460090" y="2359742"/>
                </a:lnTo>
                <a:lnTo>
                  <a:pt x="1814052" y="2359742"/>
                </a:lnTo>
                <a:lnTo>
                  <a:pt x="1887793" y="2492478"/>
                </a:lnTo>
                <a:lnTo>
                  <a:pt x="2064774" y="2566220"/>
                </a:lnTo>
                <a:lnTo>
                  <a:pt x="2197510" y="2639962"/>
                </a:lnTo>
                <a:lnTo>
                  <a:pt x="2182761" y="2816942"/>
                </a:lnTo>
                <a:lnTo>
                  <a:pt x="2138516" y="3156155"/>
                </a:lnTo>
                <a:lnTo>
                  <a:pt x="2389239" y="3244645"/>
                </a:lnTo>
                <a:lnTo>
                  <a:pt x="2521974" y="3539613"/>
                </a:lnTo>
                <a:lnTo>
                  <a:pt x="2551471" y="3746091"/>
                </a:lnTo>
                <a:lnTo>
                  <a:pt x="2477729" y="4041058"/>
                </a:lnTo>
                <a:lnTo>
                  <a:pt x="4748981" y="4026310"/>
                </a:lnTo>
                <a:lnTo>
                  <a:pt x="4601497" y="3687097"/>
                </a:lnTo>
                <a:lnTo>
                  <a:pt x="4542503" y="3347884"/>
                </a:lnTo>
                <a:lnTo>
                  <a:pt x="4763729" y="3052916"/>
                </a:lnTo>
                <a:lnTo>
                  <a:pt x="5029200" y="2743200"/>
                </a:lnTo>
                <a:lnTo>
                  <a:pt x="5353664" y="2551471"/>
                </a:lnTo>
                <a:lnTo>
                  <a:pt x="5427406" y="2241755"/>
                </a:lnTo>
                <a:lnTo>
                  <a:pt x="5530645" y="2123768"/>
                </a:lnTo>
                <a:lnTo>
                  <a:pt x="5530645" y="2123768"/>
                </a:lnTo>
                <a:lnTo>
                  <a:pt x="5279923" y="2050026"/>
                </a:lnTo>
                <a:lnTo>
                  <a:pt x="4955458" y="2050026"/>
                </a:lnTo>
                <a:lnTo>
                  <a:pt x="4822723" y="1769807"/>
                </a:lnTo>
                <a:lnTo>
                  <a:pt x="4557252" y="1533833"/>
                </a:lnTo>
                <a:lnTo>
                  <a:pt x="4247535" y="973394"/>
                </a:lnTo>
                <a:lnTo>
                  <a:pt x="4144297" y="781665"/>
                </a:lnTo>
                <a:lnTo>
                  <a:pt x="4026310" y="457200"/>
                </a:lnTo>
                <a:lnTo>
                  <a:pt x="3967316" y="309716"/>
                </a:lnTo>
                <a:lnTo>
                  <a:pt x="3554361" y="309716"/>
                </a:lnTo>
                <a:lnTo>
                  <a:pt x="3229897" y="235975"/>
                </a:lnTo>
                <a:lnTo>
                  <a:pt x="3215148" y="235975"/>
                </a:lnTo>
                <a:lnTo>
                  <a:pt x="3052916" y="191729"/>
                </a:lnTo>
                <a:lnTo>
                  <a:pt x="2846439" y="353962"/>
                </a:lnTo>
                <a:lnTo>
                  <a:pt x="2654710" y="280220"/>
                </a:lnTo>
                <a:lnTo>
                  <a:pt x="2418735" y="0"/>
                </a:lnTo>
                <a:lnTo>
                  <a:pt x="884903" y="427704"/>
                </a:lnTo>
                <a:lnTo>
                  <a:pt x="368710" y="63418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Vrije vorm 55"/>
          <p:cNvSpPr/>
          <p:nvPr/>
        </p:nvSpPr>
        <p:spPr>
          <a:xfrm>
            <a:off x="6464710" y="1"/>
            <a:ext cx="4291780" cy="5058697"/>
          </a:xfrm>
          <a:custGeom>
            <a:avLst/>
            <a:gdLst>
              <a:gd name="connsiteX0" fmla="*/ 1061884 w 4291780"/>
              <a:gd name="connsiteY0" fmla="*/ 2241755 h 5058697"/>
              <a:gd name="connsiteX1" fmla="*/ 929148 w 4291780"/>
              <a:gd name="connsiteY1" fmla="*/ 2374490 h 5058697"/>
              <a:gd name="connsiteX2" fmla="*/ 648929 w 4291780"/>
              <a:gd name="connsiteY2" fmla="*/ 2241755 h 5058697"/>
              <a:gd name="connsiteX3" fmla="*/ 383458 w 4291780"/>
              <a:gd name="connsiteY3" fmla="*/ 2300748 h 5058697"/>
              <a:gd name="connsiteX4" fmla="*/ 191729 w 4291780"/>
              <a:gd name="connsiteY4" fmla="*/ 2330245 h 5058697"/>
              <a:gd name="connsiteX5" fmla="*/ 73742 w 4291780"/>
              <a:gd name="connsiteY5" fmla="*/ 2448232 h 5058697"/>
              <a:gd name="connsiteX6" fmla="*/ 0 w 4291780"/>
              <a:gd name="connsiteY6" fmla="*/ 2448232 h 5058697"/>
              <a:gd name="connsiteX7" fmla="*/ 73742 w 4291780"/>
              <a:gd name="connsiteY7" fmla="*/ 2580968 h 5058697"/>
              <a:gd name="connsiteX8" fmla="*/ 176980 w 4291780"/>
              <a:gd name="connsiteY8" fmla="*/ 2684206 h 5058697"/>
              <a:gd name="connsiteX9" fmla="*/ 265471 w 4291780"/>
              <a:gd name="connsiteY9" fmla="*/ 2713703 h 5058697"/>
              <a:gd name="connsiteX10" fmla="*/ 265471 w 4291780"/>
              <a:gd name="connsiteY10" fmla="*/ 2713703 h 5058697"/>
              <a:gd name="connsiteX11" fmla="*/ 589935 w 4291780"/>
              <a:gd name="connsiteY11" fmla="*/ 2698955 h 5058697"/>
              <a:gd name="connsiteX12" fmla="*/ 781664 w 4291780"/>
              <a:gd name="connsiteY12" fmla="*/ 2684206 h 5058697"/>
              <a:gd name="connsiteX13" fmla="*/ 840658 w 4291780"/>
              <a:gd name="connsiteY13" fmla="*/ 3052916 h 5058697"/>
              <a:gd name="connsiteX14" fmla="*/ 560438 w 4291780"/>
              <a:gd name="connsiteY14" fmla="*/ 3185652 h 5058697"/>
              <a:gd name="connsiteX15" fmla="*/ 560438 w 4291780"/>
              <a:gd name="connsiteY15" fmla="*/ 3185652 h 5058697"/>
              <a:gd name="connsiteX16" fmla="*/ 634180 w 4291780"/>
              <a:gd name="connsiteY16" fmla="*/ 3392129 h 5058697"/>
              <a:gd name="connsiteX17" fmla="*/ 796413 w 4291780"/>
              <a:gd name="connsiteY17" fmla="*/ 3377381 h 5058697"/>
              <a:gd name="connsiteX18" fmla="*/ 958645 w 4291780"/>
              <a:gd name="connsiteY18" fmla="*/ 3687097 h 5058697"/>
              <a:gd name="connsiteX19" fmla="*/ 1076632 w 4291780"/>
              <a:gd name="connsiteY19" fmla="*/ 3864077 h 5058697"/>
              <a:gd name="connsiteX20" fmla="*/ 1165122 w 4291780"/>
              <a:gd name="connsiteY20" fmla="*/ 4085303 h 5058697"/>
              <a:gd name="connsiteX21" fmla="*/ 1356851 w 4291780"/>
              <a:gd name="connsiteY21" fmla="*/ 4262284 h 5058697"/>
              <a:gd name="connsiteX22" fmla="*/ 1504335 w 4291780"/>
              <a:gd name="connsiteY22" fmla="*/ 4542503 h 5058697"/>
              <a:gd name="connsiteX23" fmla="*/ 1607574 w 4291780"/>
              <a:gd name="connsiteY23" fmla="*/ 4675239 h 5058697"/>
              <a:gd name="connsiteX24" fmla="*/ 2094271 w 4291780"/>
              <a:gd name="connsiteY24" fmla="*/ 4439265 h 5058697"/>
              <a:gd name="connsiteX25" fmla="*/ 2182761 w 4291780"/>
              <a:gd name="connsiteY25" fmla="*/ 4306529 h 5058697"/>
              <a:gd name="connsiteX26" fmla="*/ 2595716 w 4291780"/>
              <a:gd name="connsiteY26" fmla="*/ 4085303 h 5058697"/>
              <a:gd name="connsiteX27" fmla="*/ 2743200 w 4291780"/>
              <a:gd name="connsiteY27" fmla="*/ 3908323 h 5058697"/>
              <a:gd name="connsiteX28" fmla="*/ 2507225 w 4291780"/>
              <a:gd name="connsiteY28" fmla="*/ 3746090 h 5058697"/>
              <a:gd name="connsiteX29" fmla="*/ 2433484 w 4291780"/>
              <a:gd name="connsiteY29" fmla="*/ 3628103 h 5058697"/>
              <a:gd name="connsiteX30" fmla="*/ 2256503 w 4291780"/>
              <a:gd name="connsiteY30" fmla="*/ 3790335 h 5058697"/>
              <a:gd name="connsiteX31" fmla="*/ 2079522 w 4291780"/>
              <a:gd name="connsiteY31" fmla="*/ 3716594 h 5058697"/>
              <a:gd name="connsiteX32" fmla="*/ 2079522 w 4291780"/>
              <a:gd name="connsiteY32" fmla="*/ 3598606 h 5058697"/>
              <a:gd name="connsiteX33" fmla="*/ 1961535 w 4291780"/>
              <a:gd name="connsiteY33" fmla="*/ 3687097 h 5058697"/>
              <a:gd name="connsiteX34" fmla="*/ 1814051 w 4291780"/>
              <a:gd name="connsiteY34" fmla="*/ 3480619 h 5058697"/>
              <a:gd name="connsiteX35" fmla="*/ 1740309 w 4291780"/>
              <a:gd name="connsiteY35" fmla="*/ 3303639 h 5058697"/>
              <a:gd name="connsiteX36" fmla="*/ 1887793 w 4291780"/>
              <a:gd name="connsiteY36" fmla="*/ 3185652 h 5058697"/>
              <a:gd name="connsiteX37" fmla="*/ 2050025 w 4291780"/>
              <a:gd name="connsiteY37" fmla="*/ 3392129 h 5058697"/>
              <a:gd name="connsiteX38" fmla="*/ 2300748 w 4291780"/>
              <a:gd name="connsiteY38" fmla="*/ 3510116 h 5058697"/>
              <a:gd name="connsiteX39" fmla="*/ 2448232 w 4291780"/>
              <a:gd name="connsiteY39" fmla="*/ 3451123 h 5058697"/>
              <a:gd name="connsiteX40" fmla="*/ 2595716 w 4291780"/>
              <a:gd name="connsiteY40" fmla="*/ 3583858 h 5058697"/>
              <a:gd name="connsiteX41" fmla="*/ 3038167 w 4291780"/>
              <a:gd name="connsiteY41" fmla="*/ 3628103 h 5058697"/>
              <a:gd name="connsiteX42" fmla="*/ 3288890 w 4291780"/>
              <a:gd name="connsiteY42" fmla="*/ 3672348 h 5058697"/>
              <a:gd name="connsiteX43" fmla="*/ 3392129 w 4291780"/>
              <a:gd name="connsiteY43" fmla="*/ 3775587 h 5058697"/>
              <a:gd name="connsiteX44" fmla="*/ 3524864 w 4291780"/>
              <a:gd name="connsiteY44" fmla="*/ 3819832 h 5058697"/>
              <a:gd name="connsiteX45" fmla="*/ 3510116 w 4291780"/>
              <a:gd name="connsiteY45" fmla="*/ 3952568 h 5058697"/>
              <a:gd name="connsiteX46" fmla="*/ 3746090 w 4291780"/>
              <a:gd name="connsiteY46" fmla="*/ 3923071 h 5058697"/>
              <a:gd name="connsiteX47" fmla="*/ 3834580 w 4291780"/>
              <a:gd name="connsiteY47" fmla="*/ 3893574 h 5058697"/>
              <a:gd name="connsiteX48" fmla="*/ 3864077 w 4291780"/>
              <a:gd name="connsiteY48" fmla="*/ 4011561 h 5058697"/>
              <a:gd name="connsiteX49" fmla="*/ 3805084 w 4291780"/>
              <a:gd name="connsiteY49" fmla="*/ 4100052 h 5058697"/>
              <a:gd name="connsiteX50" fmla="*/ 4159045 w 4291780"/>
              <a:gd name="connsiteY50" fmla="*/ 4881716 h 5058697"/>
              <a:gd name="connsiteX51" fmla="*/ 4291780 w 4291780"/>
              <a:gd name="connsiteY51" fmla="*/ 5058697 h 5058697"/>
              <a:gd name="connsiteX52" fmla="*/ 4262284 w 4291780"/>
              <a:gd name="connsiteY52" fmla="*/ 0 h 5058697"/>
              <a:gd name="connsiteX53" fmla="*/ 2109019 w 4291780"/>
              <a:gd name="connsiteY53" fmla="*/ 14748 h 5058697"/>
              <a:gd name="connsiteX54" fmla="*/ 2300748 w 4291780"/>
              <a:gd name="connsiteY54" fmla="*/ 103239 h 5058697"/>
              <a:gd name="connsiteX55" fmla="*/ 2138516 w 4291780"/>
              <a:gd name="connsiteY55" fmla="*/ 103239 h 5058697"/>
              <a:gd name="connsiteX56" fmla="*/ 1666567 w 4291780"/>
              <a:gd name="connsiteY56" fmla="*/ 14748 h 5058697"/>
              <a:gd name="connsiteX57" fmla="*/ 2064774 w 4291780"/>
              <a:gd name="connsiteY57" fmla="*/ 235974 h 5058697"/>
              <a:gd name="connsiteX58" fmla="*/ 1799303 w 4291780"/>
              <a:gd name="connsiteY58" fmla="*/ 294968 h 5058697"/>
              <a:gd name="connsiteX59" fmla="*/ 1932038 w 4291780"/>
              <a:gd name="connsiteY59" fmla="*/ 1106129 h 5058697"/>
              <a:gd name="connsiteX60" fmla="*/ 2168013 w 4291780"/>
              <a:gd name="connsiteY60" fmla="*/ 1342103 h 5058697"/>
              <a:gd name="connsiteX61" fmla="*/ 1533832 w 4291780"/>
              <a:gd name="connsiteY61" fmla="*/ 1342103 h 5058697"/>
              <a:gd name="connsiteX62" fmla="*/ 1563329 w 4291780"/>
              <a:gd name="connsiteY62" fmla="*/ 1710813 h 5058697"/>
              <a:gd name="connsiteX63" fmla="*/ 1342103 w 4291780"/>
              <a:gd name="connsiteY63" fmla="*/ 1873045 h 5058697"/>
              <a:gd name="connsiteX64" fmla="*/ 1607574 w 4291780"/>
              <a:gd name="connsiteY64" fmla="*/ 1858297 h 5058697"/>
              <a:gd name="connsiteX65" fmla="*/ 1784555 w 4291780"/>
              <a:gd name="connsiteY65" fmla="*/ 1769806 h 5058697"/>
              <a:gd name="connsiteX66" fmla="*/ 1946787 w 4291780"/>
              <a:gd name="connsiteY66" fmla="*/ 1843548 h 5058697"/>
              <a:gd name="connsiteX67" fmla="*/ 1946787 w 4291780"/>
              <a:gd name="connsiteY67" fmla="*/ 1843548 h 5058697"/>
              <a:gd name="connsiteX68" fmla="*/ 1843548 w 4291780"/>
              <a:gd name="connsiteY68" fmla="*/ 2005781 h 5058697"/>
              <a:gd name="connsiteX69" fmla="*/ 1843548 w 4291780"/>
              <a:gd name="connsiteY69" fmla="*/ 2005781 h 5058697"/>
              <a:gd name="connsiteX70" fmla="*/ 1932038 w 4291780"/>
              <a:gd name="connsiteY70" fmla="*/ 2182761 h 5058697"/>
              <a:gd name="connsiteX71" fmla="*/ 2094271 w 4291780"/>
              <a:gd name="connsiteY71" fmla="*/ 2256503 h 5058697"/>
              <a:gd name="connsiteX72" fmla="*/ 2064774 w 4291780"/>
              <a:gd name="connsiteY72" fmla="*/ 2374490 h 5058697"/>
              <a:gd name="connsiteX73" fmla="*/ 2079522 w 4291780"/>
              <a:gd name="connsiteY73" fmla="*/ 2536723 h 5058697"/>
              <a:gd name="connsiteX74" fmla="*/ 2064774 w 4291780"/>
              <a:gd name="connsiteY74" fmla="*/ 2684206 h 5058697"/>
              <a:gd name="connsiteX75" fmla="*/ 1784555 w 4291780"/>
              <a:gd name="connsiteY75" fmla="*/ 2639961 h 5058697"/>
              <a:gd name="connsiteX76" fmla="*/ 1637071 w 4291780"/>
              <a:gd name="connsiteY76" fmla="*/ 2507226 h 5058697"/>
              <a:gd name="connsiteX77" fmla="*/ 1637071 w 4291780"/>
              <a:gd name="connsiteY77" fmla="*/ 2359742 h 5058697"/>
              <a:gd name="connsiteX78" fmla="*/ 1165122 w 4291780"/>
              <a:gd name="connsiteY78" fmla="*/ 2182761 h 5058697"/>
              <a:gd name="connsiteX79" fmla="*/ 1061884 w 4291780"/>
              <a:gd name="connsiteY79" fmla="*/ 2241755 h 50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291780" h="5058697">
                <a:moveTo>
                  <a:pt x="1061884" y="2241755"/>
                </a:moveTo>
                <a:lnTo>
                  <a:pt x="929148" y="2374490"/>
                </a:lnTo>
                <a:lnTo>
                  <a:pt x="648929" y="2241755"/>
                </a:lnTo>
                <a:lnTo>
                  <a:pt x="383458" y="2300748"/>
                </a:lnTo>
                <a:lnTo>
                  <a:pt x="191729" y="2330245"/>
                </a:lnTo>
                <a:lnTo>
                  <a:pt x="73742" y="2448232"/>
                </a:lnTo>
                <a:lnTo>
                  <a:pt x="0" y="2448232"/>
                </a:lnTo>
                <a:lnTo>
                  <a:pt x="73742" y="2580968"/>
                </a:lnTo>
                <a:lnTo>
                  <a:pt x="176980" y="2684206"/>
                </a:lnTo>
                <a:lnTo>
                  <a:pt x="265471" y="2713703"/>
                </a:lnTo>
                <a:lnTo>
                  <a:pt x="265471" y="2713703"/>
                </a:lnTo>
                <a:lnTo>
                  <a:pt x="589935" y="2698955"/>
                </a:lnTo>
                <a:lnTo>
                  <a:pt x="781664" y="2684206"/>
                </a:lnTo>
                <a:lnTo>
                  <a:pt x="840658" y="3052916"/>
                </a:lnTo>
                <a:lnTo>
                  <a:pt x="560438" y="3185652"/>
                </a:lnTo>
                <a:lnTo>
                  <a:pt x="560438" y="3185652"/>
                </a:lnTo>
                <a:lnTo>
                  <a:pt x="634180" y="3392129"/>
                </a:lnTo>
                <a:lnTo>
                  <a:pt x="796413" y="3377381"/>
                </a:lnTo>
                <a:lnTo>
                  <a:pt x="958645" y="3687097"/>
                </a:lnTo>
                <a:lnTo>
                  <a:pt x="1076632" y="3864077"/>
                </a:lnTo>
                <a:lnTo>
                  <a:pt x="1165122" y="4085303"/>
                </a:lnTo>
                <a:lnTo>
                  <a:pt x="1356851" y="4262284"/>
                </a:lnTo>
                <a:lnTo>
                  <a:pt x="1504335" y="4542503"/>
                </a:lnTo>
                <a:lnTo>
                  <a:pt x="1607574" y="4675239"/>
                </a:lnTo>
                <a:lnTo>
                  <a:pt x="2094271" y="4439265"/>
                </a:lnTo>
                <a:lnTo>
                  <a:pt x="2182761" y="4306529"/>
                </a:lnTo>
                <a:lnTo>
                  <a:pt x="2595716" y="4085303"/>
                </a:lnTo>
                <a:lnTo>
                  <a:pt x="2743200" y="3908323"/>
                </a:lnTo>
                <a:lnTo>
                  <a:pt x="2507225" y="3746090"/>
                </a:lnTo>
                <a:lnTo>
                  <a:pt x="2433484" y="3628103"/>
                </a:lnTo>
                <a:lnTo>
                  <a:pt x="2256503" y="3790335"/>
                </a:lnTo>
                <a:lnTo>
                  <a:pt x="2079522" y="3716594"/>
                </a:lnTo>
                <a:lnTo>
                  <a:pt x="2079522" y="3598606"/>
                </a:lnTo>
                <a:lnTo>
                  <a:pt x="1961535" y="3687097"/>
                </a:lnTo>
                <a:lnTo>
                  <a:pt x="1814051" y="3480619"/>
                </a:lnTo>
                <a:lnTo>
                  <a:pt x="1740309" y="3303639"/>
                </a:lnTo>
                <a:lnTo>
                  <a:pt x="1887793" y="3185652"/>
                </a:lnTo>
                <a:lnTo>
                  <a:pt x="2050025" y="3392129"/>
                </a:lnTo>
                <a:lnTo>
                  <a:pt x="2300748" y="3510116"/>
                </a:lnTo>
                <a:lnTo>
                  <a:pt x="2448232" y="3451123"/>
                </a:lnTo>
                <a:lnTo>
                  <a:pt x="2595716" y="3583858"/>
                </a:lnTo>
                <a:lnTo>
                  <a:pt x="3038167" y="3628103"/>
                </a:lnTo>
                <a:lnTo>
                  <a:pt x="3288890" y="3672348"/>
                </a:lnTo>
                <a:lnTo>
                  <a:pt x="3392129" y="3775587"/>
                </a:lnTo>
                <a:lnTo>
                  <a:pt x="3524864" y="3819832"/>
                </a:lnTo>
                <a:lnTo>
                  <a:pt x="3510116" y="3952568"/>
                </a:lnTo>
                <a:lnTo>
                  <a:pt x="3746090" y="3923071"/>
                </a:lnTo>
                <a:lnTo>
                  <a:pt x="3834580" y="3893574"/>
                </a:lnTo>
                <a:lnTo>
                  <a:pt x="3864077" y="4011561"/>
                </a:lnTo>
                <a:lnTo>
                  <a:pt x="3805084" y="4100052"/>
                </a:lnTo>
                <a:lnTo>
                  <a:pt x="4159045" y="4881716"/>
                </a:lnTo>
                <a:lnTo>
                  <a:pt x="4291780" y="5058697"/>
                </a:lnTo>
                <a:lnTo>
                  <a:pt x="4262284" y="0"/>
                </a:lnTo>
                <a:lnTo>
                  <a:pt x="2109019" y="14748"/>
                </a:lnTo>
                <a:lnTo>
                  <a:pt x="2300748" y="103239"/>
                </a:lnTo>
                <a:lnTo>
                  <a:pt x="2138516" y="103239"/>
                </a:lnTo>
                <a:lnTo>
                  <a:pt x="1666567" y="14748"/>
                </a:lnTo>
                <a:lnTo>
                  <a:pt x="2064774" y="235974"/>
                </a:lnTo>
                <a:lnTo>
                  <a:pt x="1799303" y="294968"/>
                </a:lnTo>
                <a:lnTo>
                  <a:pt x="1932038" y="1106129"/>
                </a:lnTo>
                <a:lnTo>
                  <a:pt x="2168013" y="1342103"/>
                </a:lnTo>
                <a:lnTo>
                  <a:pt x="1533832" y="1342103"/>
                </a:lnTo>
                <a:lnTo>
                  <a:pt x="1563329" y="1710813"/>
                </a:lnTo>
                <a:lnTo>
                  <a:pt x="1342103" y="1873045"/>
                </a:lnTo>
                <a:lnTo>
                  <a:pt x="1607574" y="1858297"/>
                </a:lnTo>
                <a:lnTo>
                  <a:pt x="1784555" y="1769806"/>
                </a:lnTo>
                <a:lnTo>
                  <a:pt x="1946787" y="1843548"/>
                </a:lnTo>
                <a:lnTo>
                  <a:pt x="1946787" y="1843548"/>
                </a:lnTo>
                <a:lnTo>
                  <a:pt x="1843548" y="2005781"/>
                </a:lnTo>
                <a:lnTo>
                  <a:pt x="1843548" y="2005781"/>
                </a:lnTo>
                <a:lnTo>
                  <a:pt x="1932038" y="2182761"/>
                </a:lnTo>
                <a:lnTo>
                  <a:pt x="2094271" y="2256503"/>
                </a:lnTo>
                <a:lnTo>
                  <a:pt x="2064774" y="2374490"/>
                </a:lnTo>
                <a:lnTo>
                  <a:pt x="2079522" y="2536723"/>
                </a:lnTo>
                <a:lnTo>
                  <a:pt x="2064774" y="2684206"/>
                </a:lnTo>
                <a:lnTo>
                  <a:pt x="1784555" y="2639961"/>
                </a:lnTo>
                <a:lnTo>
                  <a:pt x="1637071" y="2507226"/>
                </a:lnTo>
                <a:lnTo>
                  <a:pt x="1637071" y="2359742"/>
                </a:lnTo>
                <a:lnTo>
                  <a:pt x="1165122" y="2182761"/>
                </a:lnTo>
                <a:lnTo>
                  <a:pt x="1061884" y="224175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779C1C-99D2-4B4B-BE81-B750D8ACDF88}" type="slidenum">
              <a:rPr lang="nl-BE" smtClean="0"/>
              <a:pPr/>
              <a:t>3</a:t>
            </a:fld>
            <a:endParaRPr lang="nl-BE"/>
          </a:p>
        </p:txBody>
      </p:sp>
      <p:grpSp>
        <p:nvGrpSpPr>
          <p:cNvPr id="48" name="Groep 47"/>
          <p:cNvGrpSpPr/>
          <p:nvPr/>
        </p:nvGrpSpPr>
        <p:grpSpPr>
          <a:xfrm>
            <a:off x="3102078" y="1"/>
            <a:ext cx="5648633" cy="2713703"/>
            <a:chOff x="1578077" y="0"/>
            <a:chExt cx="5648633" cy="2713703"/>
          </a:xfrm>
        </p:grpSpPr>
        <p:grpSp>
          <p:nvGrpSpPr>
            <p:cNvPr id="49" name="Groep 52"/>
            <p:cNvGrpSpPr/>
            <p:nvPr/>
          </p:nvGrpSpPr>
          <p:grpSpPr>
            <a:xfrm>
              <a:off x="2168013" y="0"/>
              <a:ext cx="5058697" cy="2713703"/>
              <a:chOff x="2168013" y="0"/>
              <a:chExt cx="5058697" cy="2713703"/>
            </a:xfrm>
          </p:grpSpPr>
          <p:sp>
            <p:nvSpPr>
              <p:cNvPr id="53" name="Vrije vorm 52"/>
              <p:cNvSpPr/>
              <p:nvPr/>
            </p:nvSpPr>
            <p:spPr>
              <a:xfrm>
                <a:off x="2477729" y="44245"/>
                <a:ext cx="4748981" cy="2654710"/>
              </a:xfrm>
              <a:custGeom>
                <a:avLst/>
                <a:gdLst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81" fmla="*/ 0 w 4748981"/>
                  <a:gd name="connsiteY81" fmla="*/ 2610465 h 26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4748981" h="2654710">
                    <a:moveTo>
                      <a:pt x="0" y="2610465"/>
                    </a:moveTo>
                    <a:lnTo>
                      <a:pt x="250723" y="2580968"/>
                    </a:lnTo>
                    <a:lnTo>
                      <a:pt x="383458" y="2462981"/>
                    </a:lnTo>
                    <a:lnTo>
                      <a:pt x="368710" y="2330245"/>
                    </a:lnTo>
                    <a:lnTo>
                      <a:pt x="530942" y="2227007"/>
                    </a:lnTo>
                    <a:lnTo>
                      <a:pt x="648929" y="2094271"/>
                    </a:lnTo>
                    <a:lnTo>
                      <a:pt x="648929" y="2094271"/>
                    </a:lnTo>
                    <a:lnTo>
                      <a:pt x="870155" y="2064774"/>
                    </a:lnTo>
                    <a:lnTo>
                      <a:pt x="1002890" y="1961536"/>
                    </a:lnTo>
                    <a:lnTo>
                      <a:pt x="1076632" y="1932039"/>
                    </a:lnTo>
                    <a:lnTo>
                      <a:pt x="1179871" y="2020529"/>
                    </a:lnTo>
                    <a:lnTo>
                      <a:pt x="1209368" y="2094271"/>
                    </a:lnTo>
                    <a:lnTo>
                      <a:pt x="1460090" y="2227007"/>
                    </a:lnTo>
                    <a:lnTo>
                      <a:pt x="1637071" y="2389239"/>
                    </a:lnTo>
                    <a:lnTo>
                      <a:pt x="1607574" y="2536723"/>
                    </a:lnTo>
                    <a:lnTo>
                      <a:pt x="1725561" y="2389239"/>
                    </a:lnTo>
                    <a:lnTo>
                      <a:pt x="1696065" y="2330245"/>
                    </a:lnTo>
                    <a:lnTo>
                      <a:pt x="1784555" y="2256503"/>
                    </a:lnTo>
                    <a:lnTo>
                      <a:pt x="1622323" y="2212258"/>
                    </a:lnTo>
                    <a:lnTo>
                      <a:pt x="1415845" y="2035278"/>
                    </a:lnTo>
                    <a:lnTo>
                      <a:pt x="1327355" y="1932039"/>
                    </a:lnTo>
                    <a:lnTo>
                      <a:pt x="1356852" y="1858297"/>
                    </a:lnTo>
                    <a:lnTo>
                      <a:pt x="1489587" y="2005781"/>
                    </a:lnTo>
                    <a:lnTo>
                      <a:pt x="1769806" y="2109020"/>
                    </a:lnTo>
                    <a:lnTo>
                      <a:pt x="1873045" y="2300749"/>
                    </a:lnTo>
                    <a:lnTo>
                      <a:pt x="2020529" y="2448232"/>
                    </a:lnTo>
                    <a:lnTo>
                      <a:pt x="2064774" y="2448232"/>
                    </a:lnTo>
                    <a:lnTo>
                      <a:pt x="2064774" y="2654710"/>
                    </a:lnTo>
                    <a:lnTo>
                      <a:pt x="2182761" y="2521974"/>
                    </a:lnTo>
                    <a:lnTo>
                      <a:pt x="2168013" y="2374490"/>
                    </a:lnTo>
                    <a:lnTo>
                      <a:pt x="2212258" y="2271252"/>
                    </a:lnTo>
                    <a:lnTo>
                      <a:pt x="2286000" y="2227007"/>
                    </a:lnTo>
                    <a:lnTo>
                      <a:pt x="2344994" y="2271252"/>
                    </a:lnTo>
                    <a:lnTo>
                      <a:pt x="2492477" y="2241755"/>
                    </a:lnTo>
                    <a:lnTo>
                      <a:pt x="2521974" y="2020529"/>
                    </a:lnTo>
                    <a:lnTo>
                      <a:pt x="2580968" y="1828800"/>
                    </a:lnTo>
                    <a:lnTo>
                      <a:pt x="2831690" y="1814052"/>
                    </a:lnTo>
                    <a:lnTo>
                      <a:pt x="2920181" y="1976284"/>
                    </a:lnTo>
                    <a:lnTo>
                      <a:pt x="3052916" y="1917290"/>
                    </a:lnTo>
                    <a:lnTo>
                      <a:pt x="3023419" y="1828800"/>
                    </a:lnTo>
                    <a:lnTo>
                      <a:pt x="3097161" y="1769807"/>
                    </a:lnTo>
                    <a:lnTo>
                      <a:pt x="3303639" y="1696065"/>
                    </a:lnTo>
                    <a:lnTo>
                      <a:pt x="3318387" y="1828800"/>
                    </a:lnTo>
                    <a:lnTo>
                      <a:pt x="3274142" y="1946787"/>
                    </a:lnTo>
                    <a:lnTo>
                      <a:pt x="3406877" y="2050026"/>
                    </a:lnTo>
                    <a:lnTo>
                      <a:pt x="3583858" y="2182761"/>
                    </a:lnTo>
                    <a:lnTo>
                      <a:pt x="3937819" y="2256503"/>
                    </a:lnTo>
                    <a:lnTo>
                      <a:pt x="4070555" y="2359742"/>
                    </a:lnTo>
                    <a:lnTo>
                      <a:pt x="4188542" y="2389239"/>
                    </a:lnTo>
                    <a:lnTo>
                      <a:pt x="3982065" y="2050026"/>
                    </a:lnTo>
                    <a:lnTo>
                      <a:pt x="3908323" y="1946787"/>
                    </a:lnTo>
                    <a:lnTo>
                      <a:pt x="3982065" y="1843549"/>
                    </a:lnTo>
                    <a:lnTo>
                      <a:pt x="4085303" y="1740310"/>
                    </a:lnTo>
                    <a:lnTo>
                      <a:pt x="4218039" y="1666568"/>
                    </a:lnTo>
                    <a:lnTo>
                      <a:pt x="4114800" y="1519084"/>
                    </a:lnTo>
                    <a:lnTo>
                      <a:pt x="4041058" y="1401097"/>
                    </a:lnTo>
                    <a:lnTo>
                      <a:pt x="4306529" y="1415845"/>
                    </a:lnTo>
                    <a:lnTo>
                      <a:pt x="4572000" y="1415845"/>
                    </a:lnTo>
                    <a:lnTo>
                      <a:pt x="4748981" y="1342103"/>
                    </a:lnTo>
                    <a:lnTo>
                      <a:pt x="4645742" y="1238865"/>
                    </a:lnTo>
                    <a:lnTo>
                      <a:pt x="4645742" y="1238865"/>
                    </a:lnTo>
                    <a:lnTo>
                      <a:pt x="4630994" y="1120878"/>
                    </a:lnTo>
                    <a:lnTo>
                      <a:pt x="4630994" y="1120878"/>
                    </a:lnTo>
                    <a:lnTo>
                      <a:pt x="4395019" y="1106129"/>
                    </a:lnTo>
                    <a:lnTo>
                      <a:pt x="4513006" y="929149"/>
                    </a:lnTo>
                    <a:lnTo>
                      <a:pt x="4454013" y="722671"/>
                    </a:lnTo>
                    <a:lnTo>
                      <a:pt x="4380271" y="516194"/>
                    </a:lnTo>
                    <a:lnTo>
                      <a:pt x="4380271" y="324465"/>
                    </a:lnTo>
                    <a:lnTo>
                      <a:pt x="4336026" y="280220"/>
                    </a:lnTo>
                    <a:lnTo>
                      <a:pt x="4513006" y="147484"/>
                    </a:lnTo>
                    <a:lnTo>
                      <a:pt x="4513006" y="147484"/>
                    </a:lnTo>
                    <a:lnTo>
                      <a:pt x="4159045" y="0"/>
                    </a:lnTo>
                    <a:lnTo>
                      <a:pt x="4011561" y="58994"/>
                    </a:lnTo>
                    <a:lnTo>
                      <a:pt x="3716594" y="103239"/>
                    </a:lnTo>
                    <a:lnTo>
                      <a:pt x="3495368" y="191729"/>
                    </a:lnTo>
                    <a:lnTo>
                      <a:pt x="3318387" y="147484"/>
                    </a:lnTo>
                    <a:lnTo>
                      <a:pt x="3259394" y="103239"/>
                    </a:lnTo>
                    <a:lnTo>
                      <a:pt x="3259394" y="103239"/>
                    </a:lnTo>
                    <a:lnTo>
                      <a:pt x="3244645" y="294968"/>
                    </a:lnTo>
                    <a:lnTo>
                      <a:pt x="3156155" y="221226"/>
                    </a:lnTo>
                    <a:lnTo>
                      <a:pt x="3156155" y="221226"/>
                    </a:lnTo>
                    <a:lnTo>
                      <a:pt x="0" y="261046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4" name="Vrije vorm 53"/>
              <p:cNvSpPr/>
              <p:nvPr/>
            </p:nvSpPr>
            <p:spPr>
              <a:xfrm>
                <a:off x="3318387" y="0"/>
                <a:ext cx="2286000" cy="1076632"/>
              </a:xfrm>
              <a:custGeom>
                <a:avLst/>
                <a:gdLst>
                  <a:gd name="connsiteX0" fmla="*/ 560439 w 2286000"/>
                  <a:gd name="connsiteY0" fmla="*/ 1076632 h 1076632"/>
                  <a:gd name="connsiteX1" fmla="*/ 442452 w 2286000"/>
                  <a:gd name="connsiteY1" fmla="*/ 929148 h 1076632"/>
                  <a:gd name="connsiteX2" fmla="*/ 339213 w 2286000"/>
                  <a:gd name="connsiteY2" fmla="*/ 840658 h 1076632"/>
                  <a:gd name="connsiteX3" fmla="*/ 103239 w 2286000"/>
                  <a:gd name="connsiteY3" fmla="*/ 870155 h 1076632"/>
                  <a:gd name="connsiteX4" fmla="*/ 14748 w 2286000"/>
                  <a:gd name="connsiteY4" fmla="*/ 752168 h 1076632"/>
                  <a:gd name="connsiteX5" fmla="*/ 0 w 2286000"/>
                  <a:gd name="connsiteY5" fmla="*/ 619432 h 1076632"/>
                  <a:gd name="connsiteX6" fmla="*/ 309716 w 2286000"/>
                  <a:gd name="connsiteY6" fmla="*/ 516194 h 1076632"/>
                  <a:gd name="connsiteX7" fmla="*/ 486697 w 2286000"/>
                  <a:gd name="connsiteY7" fmla="*/ 353961 h 1076632"/>
                  <a:gd name="connsiteX8" fmla="*/ 678426 w 2286000"/>
                  <a:gd name="connsiteY8" fmla="*/ 176981 h 1076632"/>
                  <a:gd name="connsiteX9" fmla="*/ 884903 w 2286000"/>
                  <a:gd name="connsiteY9" fmla="*/ 29497 h 1076632"/>
                  <a:gd name="connsiteX10" fmla="*/ 1415845 w 2286000"/>
                  <a:gd name="connsiteY10" fmla="*/ 0 h 1076632"/>
                  <a:gd name="connsiteX11" fmla="*/ 1666568 w 2286000"/>
                  <a:gd name="connsiteY11" fmla="*/ 0 h 1076632"/>
                  <a:gd name="connsiteX12" fmla="*/ 1696065 w 2286000"/>
                  <a:gd name="connsiteY12" fmla="*/ 103239 h 1076632"/>
                  <a:gd name="connsiteX13" fmla="*/ 1917290 w 2286000"/>
                  <a:gd name="connsiteY13" fmla="*/ 58994 h 1076632"/>
                  <a:gd name="connsiteX14" fmla="*/ 2227007 w 2286000"/>
                  <a:gd name="connsiteY14" fmla="*/ 162232 h 1076632"/>
                  <a:gd name="connsiteX15" fmla="*/ 2109019 w 2286000"/>
                  <a:gd name="connsiteY15" fmla="*/ 280219 h 1076632"/>
                  <a:gd name="connsiteX16" fmla="*/ 1858297 w 2286000"/>
                  <a:gd name="connsiteY16" fmla="*/ 235974 h 1076632"/>
                  <a:gd name="connsiteX17" fmla="*/ 1710813 w 2286000"/>
                  <a:gd name="connsiteY17" fmla="*/ 235974 h 1076632"/>
                  <a:gd name="connsiteX18" fmla="*/ 1887794 w 2286000"/>
                  <a:gd name="connsiteY18" fmla="*/ 383458 h 1076632"/>
                  <a:gd name="connsiteX19" fmla="*/ 1961536 w 2286000"/>
                  <a:gd name="connsiteY19" fmla="*/ 471948 h 1076632"/>
                  <a:gd name="connsiteX20" fmla="*/ 2079523 w 2286000"/>
                  <a:gd name="connsiteY20" fmla="*/ 427703 h 1076632"/>
                  <a:gd name="connsiteX21" fmla="*/ 2197510 w 2286000"/>
                  <a:gd name="connsiteY21" fmla="*/ 368710 h 1076632"/>
                  <a:gd name="connsiteX22" fmla="*/ 2286000 w 2286000"/>
                  <a:gd name="connsiteY22" fmla="*/ 324465 h 1076632"/>
                  <a:gd name="connsiteX23" fmla="*/ 2182761 w 2286000"/>
                  <a:gd name="connsiteY23" fmla="*/ 604684 h 1076632"/>
                  <a:gd name="connsiteX24" fmla="*/ 1533832 w 2286000"/>
                  <a:gd name="connsiteY24" fmla="*/ 811161 h 1076632"/>
                  <a:gd name="connsiteX25" fmla="*/ 1533832 w 2286000"/>
                  <a:gd name="connsiteY25" fmla="*/ 693174 h 1076632"/>
                  <a:gd name="connsiteX26" fmla="*/ 1371600 w 2286000"/>
                  <a:gd name="connsiteY26" fmla="*/ 737419 h 1076632"/>
                  <a:gd name="connsiteX27" fmla="*/ 1209368 w 2286000"/>
                  <a:gd name="connsiteY27" fmla="*/ 752168 h 1076632"/>
                  <a:gd name="connsiteX28" fmla="*/ 1091381 w 2286000"/>
                  <a:gd name="connsiteY28" fmla="*/ 648929 h 1076632"/>
                  <a:gd name="connsiteX29" fmla="*/ 1091381 w 2286000"/>
                  <a:gd name="connsiteY29" fmla="*/ 648929 h 1076632"/>
                  <a:gd name="connsiteX30" fmla="*/ 1224116 w 2286000"/>
                  <a:gd name="connsiteY30" fmla="*/ 398206 h 1076632"/>
                  <a:gd name="connsiteX31" fmla="*/ 1209368 w 2286000"/>
                  <a:gd name="connsiteY31" fmla="*/ 294968 h 1076632"/>
                  <a:gd name="connsiteX32" fmla="*/ 1076632 w 2286000"/>
                  <a:gd name="connsiteY32" fmla="*/ 309716 h 1076632"/>
                  <a:gd name="connsiteX33" fmla="*/ 1017639 w 2286000"/>
                  <a:gd name="connsiteY33" fmla="*/ 412955 h 1076632"/>
                  <a:gd name="connsiteX34" fmla="*/ 811161 w 2286000"/>
                  <a:gd name="connsiteY34" fmla="*/ 530942 h 1076632"/>
                  <a:gd name="connsiteX35" fmla="*/ 811161 w 2286000"/>
                  <a:gd name="connsiteY35" fmla="*/ 648929 h 1076632"/>
                  <a:gd name="connsiteX36" fmla="*/ 884903 w 2286000"/>
                  <a:gd name="connsiteY36" fmla="*/ 811161 h 1076632"/>
                  <a:gd name="connsiteX37" fmla="*/ 796413 w 2286000"/>
                  <a:gd name="connsiteY37" fmla="*/ 899652 h 1076632"/>
                  <a:gd name="connsiteX38" fmla="*/ 722671 w 2286000"/>
                  <a:gd name="connsiteY38" fmla="*/ 1076632 h 1076632"/>
                  <a:gd name="connsiteX39" fmla="*/ 560439 w 2286000"/>
                  <a:gd name="connsiteY39" fmla="*/ 1076632 h 107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286000" h="1076632">
                    <a:moveTo>
                      <a:pt x="560439" y="1076632"/>
                    </a:moveTo>
                    <a:lnTo>
                      <a:pt x="442452" y="929148"/>
                    </a:lnTo>
                    <a:lnTo>
                      <a:pt x="339213" y="840658"/>
                    </a:lnTo>
                    <a:lnTo>
                      <a:pt x="103239" y="870155"/>
                    </a:lnTo>
                    <a:lnTo>
                      <a:pt x="14748" y="752168"/>
                    </a:lnTo>
                    <a:lnTo>
                      <a:pt x="0" y="619432"/>
                    </a:lnTo>
                    <a:lnTo>
                      <a:pt x="309716" y="516194"/>
                    </a:lnTo>
                    <a:lnTo>
                      <a:pt x="486697" y="353961"/>
                    </a:lnTo>
                    <a:lnTo>
                      <a:pt x="678426" y="176981"/>
                    </a:lnTo>
                    <a:lnTo>
                      <a:pt x="884903" y="29497"/>
                    </a:lnTo>
                    <a:lnTo>
                      <a:pt x="1415845" y="0"/>
                    </a:lnTo>
                    <a:lnTo>
                      <a:pt x="1666568" y="0"/>
                    </a:lnTo>
                    <a:lnTo>
                      <a:pt x="1696065" y="103239"/>
                    </a:lnTo>
                    <a:lnTo>
                      <a:pt x="1917290" y="58994"/>
                    </a:lnTo>
                    <a:lnTo>
                      <a:pt x="2227007" y="162232"/>
                    </a:lnTo>
                    <a:lnTo>
                      <a:pt x="2109019" y="280219"/>
                    </a:lnTo>
                    <a:lnTo>
                      <a:pt x="1858297" y="235974"/>
                    </a:lnTo>
                    <a:lnTo>
                      <a:pt x="1710813" y="235974"/>
                    </a:lnTo>
                    <a:lnTo>
                      <a:pt x="1887794" y="383458"/>
                    </a:lnTo>
                    <a:lnTo>
                      <a:pt x="1961536" y="471948"/>
                    </a:lnTo>
                    <a:lnTo>
                      <a:pt x="2079523" y="427703"/>
                    </a:lnTo>
                    <a:lnTo>
                      <a:pt x="2197510" y="368710"/>
                    </a:lnTo>
                    <a:lnTo>
                      <a:pt x="2286000" y="324465"/>
                    </a:lnTo>
                    <a:lnTo>
                      <a:pt x="2182761" y="604684"/>
                    </a:lnTo>
                    <a:lnTo>
                      <a:pt x="1533832" y="811161"/>
                    </a:lnTo>
                    <a:lnTo>
                      <a:pt x="1533832" y="693174"/>
                    </a:lnTo>
                    <a:lnTo>
                      <a:pt x="1371600" y="737419"/>
                    </a:lnTo>
                    <a:lnTo>
                      <a:pt x="1209368" y="752168"/>
                    </a:lnTo>
                    <a:lnTo>
                      <a:pt x="1091381" y="648929"/>
                    </a:lnTo>
                    <a:lnTo>
                      <a:pt x="1091381" y="648929"/>
                    </a:lnTo>
                    <a:lnTo>
                      <a:pt x="1224116" y="398206"/>
                    </a:lnTo>
                    <a:lnTo>
                      <a:pt x="1209368" y="294968"/>
                    </a:lnTo>
                    <a:lnTo>
                      <a:pt x="1076632" y="309716"/>
                    </a:lnTo>
                    <a:lnTo>
                      <a:pt x="1017639" y="412955"/>
                    </a:lnTo>
                    <a:lnTo>
                      <a:pt x="811161" y="530942"/>
                    </a:lnTo>
                    <a:lnTo>
                      <a:pt x="811161" y="648929"/>
                    </a:lnTo>
                    <a:lnTo>
                      <a:pt x="884903" y="811161"/>
                    </a:lnTo>
                    <a:lnTo>
                      <a:pt x="796413" y="899652"/>
                    </a:lnTo>
                    <a:lnTo>
                      <a:pt x="722671" y="1076632"/>
                    </a:lnTo>
                    <a:lnTo>
                      <a:pt x="560439" y="107663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5" name="Vrije vorm 54"/>
              <p:cNvSpPr/>
              <p:nvPr/>
            </p:nvSpPr>
            <p:spPr>
              <a:xfrm>
                <a:off x="2168013" y="707923"/>
                <a:ext cx="3111910" cy="2005780"/>
              </a:xfrm>
              <a:custGeom>
                <a:avLst/>
                <a:gdLst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40" fmla="*/ 2698955 w 3111910"/>
                  <a:gd name="connsiteY40" fmla="*/ 44245 h 200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111910" h="2005780">
                    <a:moveTo>
                      <a:pt x="2698955" y="44245"/>
                    </a:moveTo>
                    <a:lnTo>
                      <a:pt x="2551471" y="147483"/>
                    </a:lnTo>
                    <a:lnTo>
                      <a:pt x="2462981" y="103238"/>
                    </a:lnTo>
                    <a:lnTo>
                      <a:pt x="2462981" y="103238"/>
                    </a:lnTo>
                    <a:lnTo>
                      <a:pt x="2462981" y="206477"/>
                    </a:lnTo>
                    <a:lnTo>
                      <a:pt x="2462981" y="206477"/>
                    </a:lnTo>
                    <a:lnTo>
                      <a:pt x="2315497" y="250722"/>
                    </a:lnTo>
                    <a:lnTo>
                      <a:pt x="2256503" y="324464"/>
                    </a:lnTo>
                    <a:lnTo>
                      <a:pt x="2182761" y="471948"/>
                    </a:lnTo>
                    <a:lnTo>
                      <a:pt x="1902542" y="530942"/>
                    </a:lnTo>
                    <a:lnTo>
                      <a:pt x="1784555" y="501445"/>
                    </a:lnTo>
                    <a:lnTo>
                      <a:pt x="1607574" y="516193"/>
                    </a:lnTo>
                    <a:lnTo>
                      <a:pt x="1533832" y="457200"/>
                    </a:lnTo>
                    <a:lnTo>
                      <a:pt x="1592826" y="412954"/>
                    </a:lnTo>
                    <a:lnTo>
                      <a:pt x="1651819" y="280219"/>
                    </a:lnTo>
                    <a:lnTo>
                      <a:pt x="1563329" y="368709"/>
                    </a:lnTo>
                    <a:lnTo>
                      <a:pt x="1474839" y="324464"/>
                    </a:lnTo>
                    <a:lnTo>
                      <a:pt x="1430593" y="280219"/>
                    </a:lnTo>
                    <a:lnTo>
                      <a:pt x="1401097" y="427703"/>
                    </a:lnTo>
                    <a:lnTo>
                      <a:pt x="1356852" y="530942"/>
                    </a:lnTo>
                    <a:lnTo>
                      <a:pt x="1165122" y="619432"/>
                    </a:lnTo>
                    <a:lnTo>
                      <a:pt x="1002890" y="766916"/>
                    </a:lnTo>
                    <a:lnTo>
                      <a:pt x="766916" y="884903"/>
                    </a:lnTo>
                    <a:lnTo>
                      <a:pt x="457200" y="988142"/>
                    </a:lnTo>
                    <a:lnTo>
                      <a:pt x="589935" y="1165122"/>
                    </a:lnTo>
                    <a:lnTo>
                      <a:pt x="634181" y="1327354"/>
                    </a:lnTo>
                    <a:lnTo>
                      <a:pt x="634181" y="1327354"/>
                    </a:lnTo>
                    <a:lnTo>
                      <a:pt x="280219" y="1430593"/>
                    </a:lnTo>
                    <a:lnTo>
                      <a:pt x="103239" y="1371600"/>
                    </a:lnTo>
                    <a:lnTo>
                      <a:pt x="58993" y="1696064"/>
                    </a:lnTo>
                    <a:lnTo>
                      <a:pt x="0" y="1902542"/>
                    </a:lnTo>
                    <a:lnTo>
                      <a:pt x="309716" y="2005780"/>
                    </a:lnTo>
                    <a:lnTo>
                      <a:pt x="663677" y="1769806"/>
                    </a:lnTo>
                    <a:lnTo>
                      <a:pt x="811161" y="1607574"/>
                    </a:lnTo>
                    <a:lnTo>
                      <a:pt x="988142" y="1386348"/>
                    </a:lnTo>
                    <a:lnTo>
                      <a:pt x="1150374" y="1371600"/>
                    </a:lnTo>
                    <a:lnTo>
                      <a:pt x="1799303" y="1047135"/>
                    </a:lnTo>
                    <a:lnTo>
                      <a:pt x="3111910" y="88490"/>
                    </a:lnTo>
                    <a:lnTo>
                      <a:pt x="2949677" y="0"/>
                    </a:lnTo>
                    <a:lnTo>
                      <a:pt x="2625213" y="132735"/>
                    </a:lnTo>
                    <a:lnTo>
                      <a:pt x="2698955" y="4424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50" name="Vrije vorm 49"/>
            <p:cNvSpPr/>
            <p:nvPr/>
          </p:nvSpPr>
          <p:spPr>
            <a:xfrm>
              <a:off x="1578077" y="294968"/>
              <a:ext cx="530942" cy="176980"/>
            </a:xfrm>
            <a:custGeom>
              <a:avLst/>
              <a:gdLst>
                <a:gd name="connsiteX0" fmla="*/ 0 w 530942"/>
                <a:gd name="connsiteY0" fmla="*/ 88490 h 176980"/>
                <a:gd name="connsiteX1" fmla="*/ 235975 w 530942"/>
                <a:gd name="connsiteY1" fmla="*/ 0 h 176980"/>
                <a:gd name="connsiteX2" fmla="*/ 412955 w 530942"/>
                <a:gd name="connsiteY2" fmla="*/ 0 h 176980"/>
                <a:gd name="connsiteX3" fmla="*/ 530942 w 530942"/>
                <a:gd name="connsiteY3" fmla="*/ 58993 h 176980"/>
                <a:gd name="connsiteX4" fmla="*/ 383458 w 530942"/>
                <a:gd name="connsiteY4" fmla="*/ 132735 h 176980"/>
                <a:gd name="connsiteX5" fmla="*/ 309717 w 530942"/>
                <a:gd name="connsiteY5" fmla="*/ 176980 h 176980"/>
                <a:gd name="connsiteX6" fmla="*/ 103239 w 530942"/>
                <a:gd name="connsiteY6" fmla="*/ 162232 h 176980"/>
                <a:gd name="connsiteX7" fmla="*/ 0 w 530942"/>
                <a:gd name="connsiteY7" fmla="*/ 88490 h 17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942" h="176980">
                  <a:moveTo>
                    <a:pt x="0" y="88490"/>
                  </a:moveTo>
                  <a:lnTo>
                    <a:pt x="235975" y="0"/>
                  </a:lnTo>
                  <a:lnTo>
                    <a:pt x="412955" y="0"/>
                  </a:lnTo>
                  <a:lnTo>
                    <a:pt x="530942" y="58993"/>
                  </a:lnTo>
                  <a:lnTo>
                    <a:pt x="383458" y="132735"/>
                  </a:lnTo>
                  <a:lnTo>
                    <a:pt x="309717" y="176980"/>
                  </a:lnTo>
                  <a:lnTo>
                    <a:pt x="103239" y="162232"/>
                  </a:lnTo>
                  <a:lnTo>
                    <a:pt x="0" y="8849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1" name="Vrije vorm 50"/>
            <p:cNvSpPr/>
            <p:nvPr/>
          </p:nvSpPr>
          <p:spPr>
            <a:xfrm>
              <a:off x="2551471" y="914400"/>
              <a:ext cx="427703" cy="575187"/>
            </a:xfrm>
            <a:custGeom>
              <a:avLst/>
              <a:gdLst>
                <a:gd name="connsiteX0" fmla="*/ 117987 w 427703"/>
                <a:gd name="connsiteY0" fmla="*/ 0 h 575187"/>
                <a:gd name="connsiteX1" fmla="*/ 191729 w 427703"/>
                <a:gd name="connsiteY1" fmla="*/ 162232 h 575187"/>
                <a:gd name="connsiteX2" fmla="*/ 339213 w 427703"/>
                <a:gd name="connsiteY2" fmla="*/ 309716 h 575187"/>
                <a:gd name="connsiteX3" fmla="*/ 427703 w 427703"/>
                <a:gd name="connsiteY3" fmla="*/ 457200 h 575187"/>
                <a:gd name="connsiteX4" fmla="*/ 427703 w 427703"/>
                <a:gd name="connsiteY4" fmla="*/ 530942 h 575187"/>
                <a:gd name="connsiteX5" fmla="*/ 294968 w 427703"/>
                <a:gd name="connsiteY5" fmla="*/ 560439 h 575187"/>
                <a:gd name="connsiteX6" fmla="*/ 0 w 427703"/>
                <a:gd name="connsiteY6" fmla="*/ 575187 h 575187"/>
                <a:gd name="connsiteX7" fmla="*/ 191729 w 427703"/>
                <a:gd name="connsiteY7" fmla="*/ 339213 h 575187"/>
                <a:gd name="connsiteX8" fmla="*/ 103239 w 427703"/>
                <a:gd name="connsiteY8" fmla="*/ 250723 h 575187"/>
                <a:gd name="connsiteX9" fmla="*/ 58994 w 427703"/>
                <a:gd name="connsiteY9" fmla="*/ 88490 h 575187"/>
                <a:gd name="connsiteX10" fmla="*/ 117987 w 427703"/>
                <a:gd name="connsiteY10" fmla="*/ 0 h 5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7703" h="575187">
                  <a:moveTo>
                    <a:pt x="117987" y="0"/>
                  </a:moveTo>
                  <a:lnTo>
                    <a:pt x="191729" y="162232"/>
                  </a:lnTo>
                  <a:lnTo>
                    <a:pt x="339213" y="309716"/>
                  </a:lnTo>
                  <a:lnTo>
                    <a:pt x="427703" y="457200"/>
                  </a:lnTo>
                  <a:lnTo>
                    <a:pt x="427703" y="530942"/>
                  </a:lnTo>
                  <a:lnTo>
                    <a:pt x="294968" y="560439"/>
                  </a:lnTo>
                  <a:lnTo>
                    <a:pt x="0" y="575187"/>
                  </a:lnTo>
                  <a:lnTo>
                    <a:pt x="191729" y="339213"/>
                  </a:lnTo>
                  <a:lnTo>
                    <a:pt x="103239" y="250723"/>
                  </a:lnTo>
                  <a:lnTo>
                    <a:pt x="58994" y="88490"/>
                  </a:lnTo>
                  <a:lnTo>
                    <a:pt x="11798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2" name="Vrije vorm 51"/>
            <p:cNvSpPr/>
            <p:nvPr/>
          </p:nvSpPr>
          <p:spPr>
            <a:xfrm>
              <a:off x="2256503" y="1135626"/>
              <a:ext cx="235974" cy="309716"/>
            </a:xfrm>
            <a:custGeom>
              <a:avLst/>
              <a:gdLst>
                <a:gd name="connsiteX0" fmla="*/ 0 w 235974"/>
                <a:gd name="connsiteY0" fmla="*/ 221226 h 309716"/>
                <a:gd name="connsiteX1" fmla="*/ 29497 w 235974"/>
                <a:gd name="connsiteY1" fmla="*/ 147484 h 309716"/>
                <a:gd name="connsiteX2" fmla="*/ 29497 w 235974"/>
                <a:gd name="connsiteY2" fmla="*/ 147484 h 309716"/>
                <a:gd name="connsiteX3" fmla="*/ 191729 w 235974"/>
                <a:gd name="connsiteY3" fmla="*/ 0 h 309716"/>
                <a:gd name="connsiteX4" fmla="*/ 191729 w 235974"/>
                <a:gd name="connsiteY4" fmla="*/ 0 h 309716"/>
                <a:gd name="connsiteX5" fmla="*/ 235974 w 235974"/>
                <a:gd name="connsiteY5" fmla="*/ 103239 h 309716"/>
                <a:gd name="connsiteX6" fmla="*/ 191729 w 235974"/>
                <a:gd name="connsiteY6" fmla="*/ 206477 h 309716"/>
                <a:gd name="connsiteX7" fmla="*/ 132736 w 235974"/>
                <a:gd name="connsiteY7" fmla="*/ 235974 h 309716"/>
                <a:gd name="connsiteX8" fmla="*/ 0 w 235974"/>
                <a:gd name="connsiteY8" fmla="*/ 309716 h 309716"/>
                <a:gd name="connsiteX9" fmla="*/ 0 w 235974"/>
                <a:gd name="connsiteY9" fmla="*/ 221226 h 30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974" h="309716">
                  <a:moveTo>
                    <a:pt x="0" y="221226"/>
                  </a:moveTo>
                  <a:lnTo>
                    <a:pt x="29497" y="147484"/>
                  </a:lnTo>
                  <a:lnTo>
                    <a:pt x="29497" y="147484"/>
                  </a:lnTo>
                  <a:lnTo>
                    <a:pt x="191729" y="0"/>
                  </a:lnTo>
                  <a:lnTo>
                    <a:pt x="191729" y="0"/>
                  </a:lnTo>
                  <a:lnTo>
                    <a:pt x="235974" y="103239"/>
                  </a:lnTo>
                  <a:lnTo>
                    <a:pt x="191729" y="206477"/>
                  </a:lnTo>
                  <a:lnTo>
                    <a:pt x="132736" y="235974"/>
                  </a:lnTo>
                  <a:lnTo>
                    <a:pt x="0" y="309716"/>
                  </a:lnTo>
                  <a:lnTo>
                    <a:pt x="0" y="22122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/>
          <a:srcRect r="63636" b="81882"/>
          <a:stretch>
            <a:fillRect/>
          </a:stretch>
        </p:blipFill>
        <p:spPr bwMode="auto">
          <a:xfrm>
            <a:off x="3359698" y="1281104"/>
            <a:ext cx="2592287" cy="5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kstvak 57"/>
          <p:cNvSpPr txBox="1"/>
          <p:nvPr/>
        </p:nvSpPr>
        <p:spPr>
          <a:xfrm>
            <a:off x="6456041" y="105273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Europa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9192344" y="162880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Azië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6167438" y="414908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Afrika</a:t>
            </a:r>
          </a:p>
        </p:txBody>
      </p:sp>
      <p:grpSp>
        <p:nvGrpSpPr>
          <p:cNvPr id="94" name="Groep 93"/>
          <p:cNvGrpSpPr/>
          <p:nvPr/>
        </p:nvGrpSpPr>
        <p:grpSpPr>
          <a:xfrm>
            <a:off x="8760296" y="2420888"/>
            <a:ext cx="1728192" cy="1512168"/>
            <a:chOff x="7236296" y="2420888"/>
            <a:chExt cx="1728192" cy="1512168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758" t="37028" b="14372"/>
            <a:stretch>
              <a:fillRect/>
            </a:stretch>
          </p:blipFill>
          <p:spPr bwMode="auto">
            <a:xfrm>
              <a:off x="7236296" y="2420888"/>
              <a:ext cx="1728192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kstvak 68"/>
            <p:cNvSpPr txBox="1"/>
            <p:nvPr/>
          </p:nvSpPr>
          <p:spPr>
            <a:xfrm>
              <a:off x="7452320" y="2780928"/>
              <a:ext cx="94628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Afghanistan</a:t>
              </a:r>
            </a:p>
          </p:txBody>
        </p:sp>
        <p:sp>
          <p:nvSpPr>
            <p:cNvPr id="70" name="Tekstvak 69"/>
            <p:cNvSpPr txBox="1"/>
            <p:nvPr/>
          </p:nvSpPr>
          <p:spPr>
            <a:xfrm>
              <a:off x="8172400" y="3140968"/>
              <a:ext cx="7202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Pakistan</a:t>
              </a: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4369A374-E1AE-8B6F-59C4-7F7299E4D385}"/>
              </a:ext>
            </a:extLst>
          </p:cNvPr>
          <p:cNvSpPr/>
          <p:nvPr/>
        </p:nvSpPr>
        <p:spPr>
          <a:xfrm>
            <a:off x="10702644" y="0"/>
            <a:ext cx="1489356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25375CA-E904-3253-4F26-D51946B56332}"/>
              </a:ext>
            </a:extLst>
          </p:cNvPr>
          <p:cNvSpPr txBox="1"/>
          <p:nvPr/>
        </p:nvSpPr>
        <p:spPr>
          <a:xfrm>
            <a:off x="1491702" y="148762"/>
            <a:ext cx="38429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1979-1989</a:t>
            </a:r>
          </a:p>
          <a:p>
            <a:r>
              <a:rPr lang="nl-BE" sz="1400" b="0" i="0" dirty="0">
                <a:effectLst/>
              </a:rPr>
              <a:t>Afghaanse oorlog tussen :</a:t>
            </a:r>
          </a:p>
          <a:p>
            <a:r>
              <a:rPr lang="nl-BE" sz="1400" dirty="0"/>
              <a:t>-</a:t>
            </a:r>
            <a:r>
              <a:rPr lang="nl-BE" sz="1400" b="0" i="0" dirty="0">
                <a:effectLst/>
              </a:rPr>
              <a:t> “Moedjahedien”, gesteund door VS (in Pakistan)</a:t>
            </a:r>
          </a:p>
          <a:p>
            <a:r>
              <a:rPr lang="nl-BE" sz="1400" dirty="0"/>
              <a:t>- C</a:t>
            </a:r>
            <a:r>
              <a:rPr lang="nl-BE" sz="1400" b="0" i="0" dirty="0">
                <a:effectLst/>
              </a:rPr>
              <a:t>ommunistische regering, gesteund door Sovjets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8AB069-0028-240E-B36A-392969236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5000075"/>
            <a:ext cx="2533650" cy="1743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0D07F07-4769-EEFE-C411-565FF71D4709}"/>
              </a:ext>
            </a:extLst>
          </p:cNvPr>
          <p:cNvSpPr/>
          <p:nvPr/>
        </p:nvSpPr>
        <p:spPr>
          <a:xfrm>
            <a:off x="-18265" y="-14748"/>
            <a:ext cx="1489356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04B7E3-AB75-F6B1-6337-8A617F59A8DD}"/>
              </a:ext>
            </a:extLst>
          </p:cNvPr>
          <p:cNvSpPr txBox="1"/>
          <p:nvPr/>
        </p:nvSpPr>
        <p:spPr>
          <a:xfrm>
            <a:off x="1485092" y="1426351"/>
            <a:ext cx="45463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1989</a:t>
            </a:r>
          </a:p>
          <a:p>
            <a:r>
              <a:rPr lang="nl-BE" sz="1400" dirty="0"/>
              <a:t>Overwinning door “Moedjahedien”</a:t>
            </a:r>
          </a:p>
          <a:p>
            <a:r>
              <a:rPr lang="nl-B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Strijd tussen verschillende fracties</a:t>
            </a:r>
            <a:endParaRPr lang="nl-BE" sz="1400" dirty="0"/>
          </a:p>
          <a:p>
            <a:r>
              <a:rPr lang="nl-BE" sz="1400" dirty="0"/>
              <a:t>Osama bin Laden richt </a:t>
            </a:r>
            <a:r>
              <a:rPr lang="nl-BE" sz="1400" b="1" dirty="0"/>
              <a:t>al Qaida </a:t>
            </a:r>
            <a:r>
              <a:rPr lang="nl-BE" sz="1400" dirty="0"/>
              <a:t>op</a:t>
            </a:r>
          </a:p>
          <a:p>
            <a:r>
              <a:rPr lang="nl-BE" sz="1400" dirty="0"/>
              <a:t>Doel = invoering van de Sharia &amp; tegen Israël en het Westen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AB38F3B-8F9A-FA54-4282-4AFB712CC58F}"/>
              </a:ext>
            </a:extLst>
          </p:cNvPr>
          <p:cNvSpPr txBox="1"/>
          <p:nvPr/>
        </p:nvSpPr>
        <p:spPr>
          <a:xfrm>
            <a:off x="1470016" y="3040548"/>
            <a:ext cx="2708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1994</a:t>
            </a:r>
          </a:p>
          <a:p>
            <a:r>
              <a:rPr lang="nl-BE" sz="1400" dirty="0"/>
              <a:t>“Taliban” grijpen de macht</a:t>
            </a:r>
          </a:p>
          <a:p>
            <a:r>
              <a:rPr lang="nl-BE" sz="1400" dirty="0"/>
              <a:t>al Qaida wordt ongemoeid gelaten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0FF66F9-2EC2-045F-846B-7B075666B751}"/>
              </a:ext>
            </a:extLst>
          </p:cNvPr>
          <p:cNvSpPr txBox="1"/>
          <p:nvPr/>
        </p:nvSpPr>
        <p:spPr>
          <a:xfrm>
            <a:off x="1485757" y="4198300"/>
            <a:ext cx="36615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09/09/2001</a:t>
            </a:r>
          </a:p>
          <a:p>
            <a:r>
              <a:rPr lang="nl-BE" sz="1400" dirty="0"/>
              <a:t>Moord op generaal Ahmed Chah </a:t>
            </a:r>
            <a:r>
              <a:rPr lang="nl-BE" sz="1400" b="1" dirty="0"/>
              <a:t>Massoud</a:t>
            </a:r>
            <a:r>
              <a:rPr lang="nl-BE" sz="1400" dirty="0"/>
              <a:t> </a:t>
            </a:r>
          </a:p>
          <a:p>
            <a:r>
              <a:rPr lang="nl-BE" sz="1400" dirty="0"/>
              <a:t>= Noordelijke Alliantie &lt;&gt; Sovjets en de Taliban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64D18A0-FC52-DEDB-CC79-0014B75A794E}"/>
              </a:ext>
            </a:extLst>
          </p:cNvPr>
          <p:cNvSpPr txBox="1"/>
          <p:nvPr/>
        </p:nvSpPr>
        <p:spPr>
          <a:xfrm>
            <a:off x="1470016" y="6219930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02/05/2011</a:t>
            </a:r>
          </a:p>
          <a:p>
            <a:r>
              <a:rPr lang="nl-BE" sz="1400" dirty="0"/>
              <a:t>RIP bin Laden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F12BB33-0197-3C26-C0B5-4178D695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863" y="2772996"/>
            <a:ext cx="2625588" cy="39484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C07FC139-BAD9-E68F-23A2-9CAE8DD4EBE8}"/>
              </a:ext>
            </a:extLst>
          </p:cNvPr>
          <p:cNvSpPr txBox="1"/>
          <p:nvPr/>
        </p:nvSpPr>
        <p:spPr>
          <a:xfrm>
            <a:off x="1471091" y="5373570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/>
              <a:t>11/09/2001</a:t>
            </a:r>
          </a:p>
          <a:p>
            <a:r>
              <a:rPr lang="nl-BE" sz="1400" dirty="0"/>
              <a:t>Aanslag “Twin Towers” New York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FCB60D4-BC23-5B71-FCFA-601353CB7659}"/>
              </a:ext>
            </a:extLst>
          </p:cNvPr>
          <p:cNvSpPr>
            <a:spLocks noChangeAspect="1"/>
          </p:cNvSpPr>
          <p:nvPr/>
        </p:nvSpPr>
        <p:spPr>
          <a:xfrm>
            <a:off x="4489752" y="1136192"/>
            <a:ext cx="621390" cy="62139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>
            <a:hlinkClick r:id="rId5" action="ppaction://hlinksldjump"/>
            <a:extLst>
              <a:ext uri="{FF2B5EF4-FFF2-40B4-BE49-F238E27FC236}">
                <a16:creationId xmlns:a16="http://schemas.microsoft.com/office/drawing/2014/main" id="{A2D5B3DE-D49B-9310-F146-25F59185C6CB}"/>
              </a:ext>
            </a:extLst>
          </p:cNvPr>
          <p:cNvSpPr/>
          <p:nvPr/>
        </p:nvSpPr>
        <p:spPr>
          <a:xfrm>
            <a:off x="11275418" y="6156887"/>
            <a:ext cx="383137" cy="3555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89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4" grpId="0" animBg="1"/>
      <p:bldP spid="16" grpId="0" animBg="1"/>
      <p:bldP spid="16" grpId="1" animBg="1"/>
      <p:bldP spid="1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96EA2EF-A8D1-0233-E77F-499C3D24B764}"/>
              </a:ext>
            </a:extLst>
          </p:cNvPr>
          <p:cNvSpPr/>
          <p:nvPr/>
        </p:nvSpPr>
        <p:spPr>
          <a:xfrm>
            <a:off x="1424268" y="10620"/>
            <a:ext cx="9324528" cy="6836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Vrije vorm 56"/>
          <p:cNvSpPr/>
          <p:nvPr/>
        </p:nvSpPr>
        <p:spPr>
          <a:xfrm>
            <a:off x="2969343" y="2831690"/>
            <a:ext cx="5530645" cy="4041058"/>
          </a:xfrm>
          <a:custGeom>
            <a:avLst/>
            <a:gdLst>
              <a:gd name="connsiteX0" fmla="*/ 368710 w 5530645"/>
              <a:gd name="connsiteY0" fmla="*/ 634181 h 4041058"/>
              <a:gd name="connsiteX1" fmla="*/ 176981 w 5530645"/>
              <a:gd name="connsiteY1" fmla="*/ 988142 h 4041058"/>
              <a:gd name="connsiteX2" fmla="*/ 0 w 5530645"/>
              <a:gd name="connsiteY2" fmla="*/ 1091381 h 4041058"/>
              <a:gd name="connsiteX3" fmla="*/ 147484 w 5530645"/>
              <a:gd name="connsiteY3" fmla="*/ 1327355 h 4041058"/>
              <a:gd name="connsiteX4" fmla="*/ 117987 w 5530645"/>
              <a:gd name="connsiteY4" fmla="*/ 1563329 h 4041058"/>
              <a:gd name="connsiteX5" fmla="*/ 58993 w 5530645"/>
              <a:gd name="connsiteY5" fmla="*/ 1740310 h 4041058"/>
              <a:gd name="connsiteX6" fmla="*/ 265471 w 5530645"/>
              <a:gd name="connsiteY6" fmla="*/ 2153265 h 4041058"/>
              <a:gd name="connsiteX7" fmla="*/ 398206 w 5530645"/>
              <a:gd name="connsiteY7" fmla="*/ 2212258 h 4041058"/>
              <a:gd name="connsiteX8" fmla="*/ 442452 w 5530645"/>
              <a:gd name="connsiteY8" fmla="*/ 2492478 h 4041058"/>
              <a:gd name="connsiteX9" fmla="*/ 796413 w 5530645"/>
              <a:gd name="connsiteY9" fmla="*/ 2566220 h 4041058"/>
              <a:gd name="connsiteX10" fmla="*/ 943897 w 5530645"/>
              <a:gd name="connsiteY10" fmla="*/ 2418736 h 4041058"/>
              <a:gd name="connsiteX11" fmla="*/ 1297858 w 5530645"/>
              <a:gd name="connsiteY11" fmla="*/ 2492478 h 4041058"/>
              <a:gd name="connsiteX12" fmla="*/ 1460090 w 5530645"/>
              <a:gd name="connsiteY12" fmla="*/ 2359742 h 4041058"/>
              <a:gd name="connsiteX13" fmla="*/ 1814052 w 5530645"/>
              <a:gd name="connsiteY13" fmla="*/ 2359742 h 4041058"/>
              <a:gd name="connsiteX14" fmla="*/ 1887793 w 5530645"/>
              <a:gd name="connsiteY14" fmla="*/ 2492478 h 4041058"/>
              <a:gd name="connsiteX15" fmla="*/ 2064774 w 5530645"/>
              <a:gd name="connsiteY15" fmla="*/ 2566220 h 4041058"/>
              <a:gd name="connsiteX16" fmla="*/ 2197510 w 5530645"/>
              <a:gd name="connsiteY16" fmla="*/ 2639962 h 4041058"/>
              <a:gd name="connsiteX17" fmla="*/ 2182761 w 5530645"/>
              <a:gd name="connsiteY17" fmla="*/ 2816942 h 4041058"/>
              <a:gd name="connsiteX18" fmla="*/ 2138516 w 5530645"/>
              <a:gd name="connsiteY18" fmla="*/ 3156155 h 4041058"/>
              <a:gd name="connsiteX19" fmla="*/ 2389239 w 5530645"/>
              <a:gd name="connsiteY19" fmla="*/ 3244645 h 4041058"/>
              <a:gd name="connsiteX20" fmla="*/ 2521974 w 5530645"/>
              <a:gd name="connsiteY20" fmla="*/ 3539613 h 4041058"/>
              <a:gd name="connsiteX21" fmla="*/ 2551471 w 5530645"/>
              <a:gd name="connsiteY21" fmla="*/ 3746091 h 4041058"/>
              <a:gd name="connsiteX22" fmla="*/ 2477729 w 5530645"/>
              <a:gd name="connsiteY22" fmla="*/ 4041058 h 4041058"/>
              <a:gd name="connsiteX23" fmla="*/ 4748981 w 5530645"/>
              <a:gd name="connsiteY23" fmla="*/ 4026310 h 4041058"/>
              <a:gd name="connsiteX24" fmla="*/ 4601497 w 5530645"/>
              <a:gd name="connsiteY24" fmla="*/ 3687097 h 4041058"/>
              <a:gd name="connsiteX25" fmla="*/ 4542503 w 5530645"/>
              <a:gd name="connsiteY25" fmla="*/ 3347884 h 4041058"/>
              <a:gd name="connsiteX26" fmla="*/ 4763729 w 5530645"/>
              <a:gd name="connsiteY26" fmla="*/ 3052916 h 4041058"/>
              <a:gd name="connsiteX27" fmla="*/ 5029200 w 5530645"/>
              <a:gd name="connsiteY27" fmla="*/ 2743200 h 4041058"/>
              <a:gd name="connsiteX28" fmla="*/ 5353664 w 5530645"/>
              <a:gd name="connsiteY28" fmla="*/ 2551471 h 4041058"/>
              <a:gd name="connsiteX29" fmla="*/ 5427406 w 5530645"/>
              <a:gd name="connsiteY29" fmla="*/ 2241755 h 4041058"/>
              <a:gd name="connsiteX30" fmla="*/ 5530645 w 5530645"/>
              <a:gd name="connsiteY30" fmla="*/ 2123768 h 4041058"/>
              <a:gd name="connsiteX31" fmla="*/ 5530645 w 5530645"/>
              <a:gd name="connsiteY31" fmla="*/ 2123768 h 4041058"/>
              <a:gd name="connsiteX32" fmla="*/ 5279923 w 5530645"/>
              <a:gd name="connsiteY32" fmla="*/ 2050026 h 4041058"/>
              <a:gd name="connsiteX33" fmla="*/ 4955458 w 5530645"/>
              <a:gd name="connsiteY33" fmla="*/ 2050026 h 4041058"/>
              <a:gd name="connsiteX34" fmla="*/ 4822723 w 5530645"/>
              <a:gd name="connsiteY34" fmla="*/ 1769807 h 4041058"/>
              <a:gd name="connsiteX35" fmla="*/ 4557252 w 5530645"/>
              <a:gd name="connsiteY35" fmla="*/ 1533833 h 4041058"/>
              <a:gd name="connsiteX36" fmla="*/ 4247535 w 5530645"/>
              <a:gd name="connsiteY36" fmla="*/ 973394 h 4041058"/>
              <a:gd name="connsiteX37" fmla="*/ 4144297 w 5530645"/>
              <a:gd name="connsiteY37" fmla="*/ 781665 h 4041058"/>
              <a:gd name="connsiteX38" fmla="*/ 4026310 w 5530645"/>
              <a:gd name="connsiteY38" fmla="*/ 457200 h 4041058"/>
              <a:gd name="connsiteX39" fmla="*/ 3967316 w 5530645"/>
              <a:gd name="connsiteY39" fmla="*/ 309716 h 4041058"/>
              <a:gd name="connsiteX40" fmla="*/ 3554361 w 5530645"/>
              <a:gd name="connsiteY40" fmla="*/ 309716 h 4041058"/>
              <a:gd name="connsiteX41" fmla="*/ 3229897 w 5530645"/>
              <a:gd name="connsiteY41" fmla="*/ 235975 h 4041058"/>
              <a:gd name="connsiteX42" fmla="*/ 3215148 w 5530645"/>
              <a:gd name="connsiteY42" fmla="*/ 235975 h 4041058"/>
              <a:gd name="connsiteX43" fmla="*/ 3052916 w 5530645"/>
              <a:gd name="connsiteY43" fmla="*/ 191729 h 4041058"/>
              <a:gd name="connsiteX44" fmla="*/ 2846439 w 5530645"/>
              <a:gd name="connsiteY44" fmla="*/ 353962 h 4041058"/>
              <a:gd name="connsiteX45" fmla="*/ 2654710 w 5530645"/>
              <a:gd name="connsiteY45" fmla="*/ 280220 h 4041058"/>
              <a:gd name="connsiteX46" fmla="*/ 2418735 w 5530645"/>
              <a:gd name="connsiteY46" fmla="*/ 0 h 4041058"/>
              <a:gd name="connsiteX47" fmla="*/ 884903 w 5530645"/>
              <a:gd name="connsiteY47" fmla="*/ 427704 h 4041058"/>
              <a:gd name="connsiteX48" fmla="*/ 368710 w 5530645"/>
              <a:gd name="connsiteY48" fmla="*/ 634181 h 404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530645" h="4041058">
                <a:moveTo>
                  <a:pt x="368710" y="634181"/>
                </a:moveTo>
                <a:lnTo>
                  <a:pt x="176981" y="988142"/>
                </a:lnTo>
                <a:lnTo>
                  <a:pt x="0" y="1091381"/>
                </a:lnTo>
                <a:lnTo>
                  <a:pt x="147484" y="1327355"/>
                </a:lnTo>
                <a:lnTo>
                  <a:pt x="117987" y="1563329"/>
                </a:lnTo>
                <a:lnTo>
                  <a:pt x="58993" y="1740310"/>
                </a:lnTo>
                <a:lnTo>
                  <a:pt x="265471" y="2153265"/>
                </a:lnTo>
                <a:lnTo>
                  <a:pt x="398206" y="2212258"/>
                </a:lnTo>
                <a:lnTo>
                  <a:pt x="442452" y="2492478"/>
                </a:lnTo>
                <a:lnTo>
                  <a:pt x="796413" y="2566220"/>
                </a:lnTo>
                <a:lnTo>
                  <a:pt x="943897" y="2418736"/>
                </a:lnTo>
                <a:lnTo>
                  <a:pt x="1297858" y="2492478"/>
                </a:lnTo>
                <a:lnTo>
                  <a:pt x="1460090" y="2359742"/>
                </a:lnTo>
                <a:lnTo>
                  <a:pt x="1814052" y="2359742"/>
                </a:lnTo>
                <a:lnTo>
                  <a:pt x="1887793" y="2492478"/>
                </a:lnTo>
                <a:lnTo>
                  <a:pt x="2064774" y="2566220"/>
                </a:lnTo>
                <a:lnTo>
                  <a:pt x="2197510" y="2639962"/>
                </a:lnTo>
                <a:lnTo>
                  <a:pt x="2182761" y="2816942"/>
                </a:lnTo>
                <a:lnTo>
                  <a:pt x="2138516" y="3156155"/>
                </a:lnTo>
                <a:lnTo>
                  <a:pt x="2389239" y="3244645"/>
                </a:lnTo>
                <a:lnTo>
                  <a:pt x="2521974" y="3539613"/>
                </a:lnTo>
                <a:lnTo>
                  <a:pt x="2551471" y="3746091"/>
                </a:lnTo>
                <a:lnTo>
                  <a:pt x="2477729" y="4041058"/>
                </a:lnTo>
                <a:lnTo>
                  <a:pt x="4748981" y="4026310"/>
                </a:lnTo>
                <a:lnTo>
                  <a:pt x="4601497" y="3687097"/>
                </a:lnTo>
                <a:lnTo>
                  <a:pt x="4542503" y="3347884"/>
                </a:lnTo>
                <a:lnTo>
                  <a:pt x="4763729" y="3052916"/>
                </a:lnTo>
                <a:lnTo>
                  <a:pt x="5029200" y="2743200"/>
                </a:lnTo>
                <a:lnTo>
                  <a:pt x="5353664" y="2551471"/>
                </a:lnTo>
                <a:lnTo>
                  <a:pt x="5427406" y="2241755"/>
                </a:lnTo>
                <a:lnTo>
                  <a:pt x="5530645" y="2123768"/>
                </a:lnTo>
                <a:lnTo>
                  <a:pt x="5530645" y="2123768"/>
                </a:lnTo>
                <a:lnTo>
                  <a:pt x="5279923" y="2050026"/>
                </a:lnTo>
                <a:lnTo>
                  <a:pt x="4955458" y="2050026"/>
                </a:lnTo>
                <a:lnTo>
                  <a:pt x="4822723" y="1769807"/>
                </a:lnTo>
                <a:lnTo>
                  <a:pt x="4557252" y="1533833"/>
                </a:lnTo>
                <a:lnTo>
                  <a:pt x="4247535" y="973394"/>
                </a:lnTo>
                <a:lnTo>
                  <a:pt x="4144297" y="781665"/>
                </a:lnTo>
                <a:lnTo>
                  <a:pt x="4026310" y="457200"/>
                </a:lnTo>
                <a:lnTo>
                  <a:pt x="3967316" y="309716"/>
                </a:lnTo>
                <a:lnTo>
                  <a:pt x="3554361" y="309716"/>
                </a:lnTo>
                <a:lnTo>
                  <a:pt x="3229897" y="235975"/>
                </a:lnTo>
                <a:lnTo>
                  <a:pt x="3215148" y="235975"/>
                </a:lnTo>
                <a:lnTo>
                  <a:pt x="3052916" y="191729"/>
                </a:lnTo>
                <a:lnTo>
                  <a:pt x="2846439" y="353962"/>
                </a:lnTo>
                <a:lnTo>
                  <a:pt x="2654710" y="280220"/>
                </a:lnTo>
                <a:lnTo>
                  <a:pt x="2418735" y="0"/>
                </a:lnTo>
                <a:lnTo>
                  <a:pt x="884903" y="427704"/>
                </a:lnTo>
                <a:lnTo>
                  <a:pt x="368710" y="63418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Vrije vorm 55"/>
          <p:cNvSpPr/>
          <p:nvPr/>
        </p:nvSpPr>
        <p:spPr>
          <a:xfrm>
            <a:off x="6464710" y="1"/>
            <a:ext cx="4291780" cy="5058697"/>
          </a:xfrm>
          <a:custGeom>
            <a:avLst/>
            <a:gdLst>
              <a:gd name="connsiteX0" fmla="*/ 1061884 w 4291780"/>
              <a:gd name="connsiteY0" fmla="*/ 2241755 h 5058697"/>
              <a:gd name="connsiteX1" fmla="*/ 929148 w 4291780"/>
              <a:gd name="connsiteY1" fmla="*/ 2374490 h 5058697"/>
              <a:gd name="connsiteX2" fmla="*/ 648929 w 4291780"/>
              <a:gd name="connsiteY2" fmla="*/ 2241755 h 5058697"/>
              <a:gd name="connsiteX3" fmla="*/ 383458 w 4291780"/>
              <a:gd name="connsiteY3" fmla="*/ 2300748 h 5058697"/>
              <a:gd name="connsiteX4" fmla="*/ 191729 w 4291780"/>
              <a:gd name="connsiteY4" fmla="*/ 2330245 h 5058697"/>
              <a:gd name="connsiteX5" fmla="*/ 73742 w 4291780"/>
              <a:gd name="connsiteY5" fmla="*/ 2448232 h 5058697"/>
              <a:gd name="connsiteX6" fmla="*/ 0 w 4291780"/>
              <a:gd name="connsiteY6" fmla="*/ 2448232 h 5058697"/>
              <a:gd name="connsiteX7" fmla="*/ 73742 w 4291780"/>
              <a:gd name="connsiteY7" fmla="*/ 2580968 h 5058697"/>
              <a:gd name="connsiteX8" fmla="*/ 176980 w 4291780"/>
              <a:gd name="connsiteY8" fmla="*/ 2684206 h 5058697"/>
              <a:gd name="connsiteX9" fmla="*/ 265471 w 4291780"/>
              <a:gd name="connsiteY9" fmla="*/ 2713703 h 5058697"/>
              <a:gd name="connsiteX10" fmla="*/ 265471 w 4291780"/>
              <a:gd name="connsiteY10" fmla="*/ 2713703 h 5058697"/>
              <a:gd name="connsiteX11" fmla="*/ 589935 w 4291780"/>
              <a:gd name="connsiteY11" fmla="*/ 2698955 h 5058697"/>
              <a:gd name="connsiteX12" fmla="*/ 781664 w 4291780"/>
              <a:gd name="connsiteY12" fmla="*/ 2684206 h 5058697"/>
              <a:gd name="connsiteX13" fmla="*/ 840658 w 4291780"/>
              <a:gd name="connsiteY13" fmla="*/ 3052916 h 5058697"/>
              <a:gd name="connsiteX14" fmla="*/ 560438 w 4291780"/>
              <a:gd name="connsiteY14" fmla="*/ 3185652 h 5058697"/>
              <a:gd name="connsiteX15" fmla="*/ 560438 w 4291780"/>
              <a:gd name="connsiteY15" fmla="*/ 3185652 h 5058697"/>
              <a:gd name="connsiteX16" fmla="*/ 634180 w 4291780"/>
              <a:gd name="connsiteY16" fmla="*/ 3392129 h 5058697"/>
              <a:gd name="connsiteX17" fmla="*/ 796413 w 4291780"/>
              <a:gd name="connsiteY17" fmla="*/ 3377381 h 5058697"/>
              <a:gd name="connsiteX18" fmla="*/ 958645 w 4291780"/>
              <a:gd name="connsiteY18" fmla="*/ 3687097 h 5058697"/>
              <a:gd name="connsiteX19" fmla="*/ 1076632 w 4291780"/>
              <a:gd name="connsiteY19" fmla="*/ 3864077 h 5058697"/>
              <a:gd name="connsiteX20" fmla="*/ 1165122 w 4291780"/>
              <a:gd name="connsiteY20" fmla="*/ 4085303 h 5058697"/>
              <a:gd name="connsiteX21" fmla="*/ 1356851 w 4291780"/>
              <a:gd name="connsiteY21" fmla="*/ 4262284 h 5058697"/>
              <a:gd name="connsiteX22" fmla="*/ 1504335 w 4291780"/>
              <a:gd name="connsiteY22" fmla="*/ 4542503 h 5058697"/>
              <a:gd name="connsiteX23" fmla="*/ 1607574 w 4291780"/>
              <a:gd name="connsiteY23" fmla="*/ 4675239 h 5058697"/>
              <a:gd name="connsiteX24" fmla="*/ 2094271 w 4291780"/>
              <a:gd name="connsiteY24" fmla="*/ 4439265 h 5058697"/>
              <a:gd name="connsiteX25" fmla="*/ 2182761 w 4291780"/>
              <a:gd name="connsiteY25" fmla="*/ 4306529 h 5058697"/>
              <a:gd name="connsiteX26" fmla="*/ 2595716 w 4291780"/>
              <a:gd name="connsiteY26" fmla="*/ 4085303 h 5058697"/>
              <a:gd name="connsiteX27" fmla="*/ 2743200 w 4291780"/>
              <a:gd name="connsiteY27" fmla="*/ 3908323 h 5058697"/>
              <a:gd name="connsiteX28" fmla="*/ 2507225 w 4291780"/>
              <a:gd name="connsiteY28" fmla="*/ 3746090 h 5058697"/>
              <a:gd name="connsiteX29" fmla="*/ 2433484 w 4291780"/>
              <a:gd name="connsiteY29" fmla="*/ 3628103 h 5058697"/>
              <a:gd name="connsiteX30" fmla="*/ 2256503 w 4291780"/>
              <a:gd name="connsiteY30" fmla="*/ 3790335 h 5058697"/>
              <a:gd name="connsiteX31" fmla="*/ 2079522 w 4291780"/>
              <a:gd name="connsiteY31" fmla="*/ 3716594 h 5058697"/>
              <a:gd name="connsiteX32" fmla="*/ 2079522 w 4291780"/>
              <a:gd name="connsiteY32" fmla="*/ 3598606 h 5058697"/>
              <a:gd name="connsiteX33" fmla="*/ 1961535 w 4291780"/>
              <a:gd name="connsiteY33" fmla="*/ 3687097 h 5058697"/>
              <a:gd name="connsiteX34" fmla="*/ 1814051 w 4291780"/>
              <a:gd name="connsiteY34" fmla="*/ 3480619 h 5058697"/>
              <a:gd name="connsiteX35" fmla="*/ 1740309 w 4291780"/>
              <a:gd name="connsiteY35" fmla="*/ 3303639 h 5058697"/>
              <a:gd name="connsiteX36" fmla="*/ 1887793 w 4291780"/>
              <a:gd name="connsiteY36" fmla="*/ 3185652 h 5058697"/>
              <a:gd name="connsiteX37" fmla="*/ 2050025 w 4291780"/>
              <a:gd name="connsiteY37" fmla="*/ 3392129 h 5058697"/>
              <a:gd name="connsiteX38" fmla="*/ 2300748 w 4291780"/>
              <a:gd name="connsiteY38" fmla="*/ 3510116 h 5058697"/>
              <a:gd name="connsiteX39" fmla="*/ 2448232 w 4291780"/>
              <a:gd name="connsiteY39" fmla="*/ 3451123 h 5058697"/>
              <a:gd name="connsiteX40" fmla="*/ 2595716 w 4291780"/>
              <a:gd name="connsiteY40" fmla="*/ 3583858 h 5058697"/>
              <a:gd name="connsiteX41" fmla="*/ 3038167 w 4291780"/>
              <a:gd name="connsiteY41" fmla="*/ 3628103 h 5058697"/>
              <a:gd name="connsiteX42" fmla="*/ 3288890 w 4291780"/>
              <a:gd name="connsiteY42" fmla="*/ 3672348 h 5058697"/>
              <a:gd name="connsiteX43" fmla="*/ 3392129 w 4291780"/>
              <a:gd name="connsiteY43" fmla="*/ 3775587 h 5058697"/>
              <a:gd name="connsiteX44" fmla="*/ 3524864 w 4291780"/>
              <a:gd name="connsiteY44" fmla="*/ 3819832 h 5058697"/>
              <a:gd name="connsiteX45" fmla="*/ 3510116 w 4291780"/>
              <a:gd name="connsiteY45" fmla="*/ 3952568 h 5058697"/>
              <a:gd name="connsiteX46" fmla="*/ 3746090 w 4291780"/>
              <a:gd name="connsiteY46" fmla="*/ 3923071 h 5058697"/>
              <a:gd name="connsiteX47" fmla="*/ 3834580 w 4291780"/>
              <a:gd name="connsiteY47" fmla="*/ 3893574 h 5058697"/>
              <a:gd name="connsiteX48" fmla="*/ 3864077 w 4291780"/>
              <a:gd name="connsiteY48" fmla="*/ 4011561 h 5058697"/>
              <a:gd name="connsiteX49" fmla="*/ 3805084 w 4291780"/>
              <a:gd name="connsiteY49" fmla="*/ 4100052 h 5058697"/>
              <a:gd name="connsiteX50" fmla="*/ 4159045 w 4291780"/>
              <a:gd name="connsiteY50" fmla="*/ 4881716 h 5058697"/>
              <a:gd name="connsiteX51" fmla="*/ 4291780 w 4291780"/>
              <a:gd name="connsiteY51" fmla="*/ 5058697 h 5058697"/>
              <a:gd name="connsiteX52" fmla="*/ 4262284 w 4291780"/>
              <a:gd name="connsiteY52" fmla="*/ 0 h 5058697"/>
              <a:gd name="connsiteX53" fmla="*/ 2109019 w 4291780"/>
              <a:gd name="connsiteY53" fmla="*/ 14748 h 5058697"/>
              <a:gd name="connsiteX54" fmla="*/ 2300748 w 4291780"/>
              <a:gd name="connsiteY54" fmla="*/ 103239 h 5058697"/>
              <a:gd name="connsiteX55" fmla="*/ 2138516 w 4291780"/>
              <a:gd name="connsiteY55" fmla="*/ 103239 h 5058697"/>
              <a:gd name="connsiteX56" fmla="*/ 1666567 w 4291780"/>
              <a:gd name="connsiteY56" fmla="*/ 14748 h 5058697"/>
              <a:gd name="connsiteX57" fmla="*/ 2064774 w 4291780"/>
              <a:gd name="connsiteY57" fmla="*/ 235974 h 5058697"/>
              <a:gd name="connsiteX58" fmla="*/ 1799303 w 4291780"/>
              <a:gd name="connsiteY58" fmla="*/ 294968 h 5058697"/>
              <a:gd name="connsiteX59" fmla="*/ 1932038 w 4291780"/>
              <a:gd name="connsiteY59" fmla="*/ 1106129 h 5058697"/>
              <a:gd name="connsiteX60" fmla="*/ 2168013 w 4291780"/>
              <a:gd name="connsiteY60" fmla="*/ 1342103 h 5058697"/>
              <a:gd name="connsiteX61" fmla="*/ 1533832 w 4291780"/>
              <a:gd name="connsiteY61" fmla="*/ 1342103 h 5058697"/>
              <a:gd name="connsiteX62" fmla="*/ 1563329 w 4291780"/>
              <a:gd name="connsiteY62" fmla="*/ 1710813 h 5058697"/>
              <a:gd name="connsiteX63" fmla="*/ 1342103 w 4291780"/>
              <a:gd name="connsiteY63" fmla="*/ 1873045 h 5058697"/>
              <a:gd name="connsiteX64" fmla="*/ 1607574 w 4291780"/>
              <a:gd name="connsiteY64" fmla="*/ 1858297 h 5058697"/>
              <a:gd name="connsiteX65" fmla="*/ 1784555 w 4291780"/>
              <a:gd name="connsiteY65" fmla="*/ 1769806 h 5058697"/>
              <a:gd name="connsiteX66" fmla="*/ 1946787 w 4291780"/>
              <a:gd name="connsiteY66" fmla="*/ 1843548 h 5058697"/>
              <a:gd name="connsiteX67" fmla="*/ 1946787 w 4291780"/>
              <a:gd name="connsiteY67" fmla="*/ 1843548 h 5058697"/>
              <a:gd name="connsiteX68" fmla="*/ 1843548 w 4291780"/>
              <a:gd name="connsiteY68" fmla="*/ 2005781 h 5058697"/>
              <a:gd name="connsiteX69" fmla="*/ 1843548 w 4291780"/>
              <a:gd name="connsiteY69" fmla="*/ 2005781 h 5058697"/>
              <a:gd name="connsiteX70" fmla="*/ 1932038 w 4291780"/>
              <a:gd name="connsiteY70" fmla="*/ 2182761 h 5058697"/>
              <a:gd name="connsiteX71" fmla="*/ 2094271 w 4291780"/>
              <a:gd name="connsiteY71" fmla="*/ 2256503 h 5058697"/>
              <a:gd name="connsiteX72" fmla="*/ 2064774 w 4291780"/>
              <a:gd name="connsiteY72" fmla="*/ 2374490 h 5058697"/>
              <a:gd name="connsiteX73" fmla="*/ 2079522 w 4291780"/>
              <a:gd name="connsiteY73" fmla="*/ 2536723 h 5058697"/>
              <a:gd name="connsiteX74" fmla="*/ 2064774 w 4291780"/>
              <a:gd name="connsiteY74" fmla="*/ 2684206 h 5058697"/>
              <a:gd name="connsiteX75" fmla="*/ 1784555 w 4291780"/>
              <a:gd name="connsiteY75" fmla="*/ 2639961 h 5058697"/>
              <a:gd name="connsiteX76" fmla="*/ 1637071 w 4291780"/>
              <a:gd name="connsiteY76" fmla="*/ 2507226 h 5058697"/>
              <a:gd name="connsiteX77" fmla="*/ 1637071 w 4291780"/>
              <a:gd name="connsiteY77" fmla="*/ 2359742 h 5058697"/>
              <a:gd name="connsiteX78" fmla="*/ 1165122 w 4291780"/>
              <a:gd name="connsiteY78" fmla="*/ 2182761 h 5058697"/>
              <a:gd name="connsiteX79" fmla="*/ 1061884 w 4291780"/>
              <a:gd name="connsiteY79" fmla="*/ 2241755 h 50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291780" h="5058697">
                <a:moveTo>
                  <a:pt x="1061884" y="2241755"/>
                </a:moveTo>
                <a:lnTo>
                  <a:pt x="929148" y="2374490"/>
                </a:lnTo>
                <a:lnTo>
                  <a:pt x="648929" y="2241755"/>
                </a:lnTo>
                <a:lnTo>
                  <a:pt x="383458" y="2300748"/>
                </a:lnTo>
                <a:lnTo>
                  <a:pt x="191729" y="2330245"/>
                </a:lnTo>
                <a:lnTo>
                  <a:pt x="73742" y="2448232"/>
                </a:lnTo>
                <a:lnTo>
                  <a:pt x="0" y="2448232"/>
                </a:lnTo>
                <a:lnTo>
                  <a:pt x="73742" y="2580968"/>
                </a:lnTo>
                <a:lnTo>
                  <a:pt x="176980" y="2684206"/>
                </a:lnTo>
                <a:lnTo>
                  <a:pt x="265471" y="2713703"/>
                </a:lnTo>
                <a:lnTo>
                  <a:pt x="265471" y="2713703"/>
                </a:lnTo>
                <a:lnTo>
                  <a:pt x="589935" y="2698955"/>
                </a:lnTo>
                <a:lnTo>
                  <a:pt x="781664" y="2684206"/>
                </a:lnTo>
                <a:lnTo>
                  <a:pt x="840658" y="3052916"/>
                </a:lnTo>
                <a:lnTo>
                  <a:pt x="560438" y="3185652"/>
                </a:lnTo>
                <a:lnTo>
                  <a:pt x="560438" y="3185652"/>
                </a:lnTo>
                <a:lnTo>
                  <a:pt x="634180" y="3392129"/>
                </a:lnTo>
                <a:lnTo>
                  <a:pt x="796413" y="3377381"/>
                </a:lnTo>
                <a:lnTo>
                  <a:pt x="958645" y="3687097"/>
                </a:lnTo>
                <a:lnTo>
                  <a:pt x="1076632" y="3864077"/>
                </a:lnTo>
                <a:lnTo>
                  <a:pt x="1165122" y="4085303"/>
                </a:lnTo>
                <a:lnTo>
                  <a:pt x="1356851" y="4262284"/>
                </a:lnTo>
                <a:lnTo>
                  <a:pt x="1504335" y="4542503"/>
                </a:lnTo>
                <a:lnTo>
                  <a:pt x="1607574" y="4675239"/>
                </a:lnTo>
                <a:lnTo>
                  <a:pt x="2094271" y="4439265"/>
                </a:lnTo>
                <a:lnTo>
                  <a:pt x="2182761" y="4306529"/>
                </a:lnTo>
                <a:lnTo>
                  <a:pt x="2595716" y="4085303"/>
                </a:lnTo>
                <a:lnTo>
                  <a:pt x="2743200" y="3908323"/>
                </a:lnTo>
                <a:lnTo>
                  <a:pt x="2507225" y="3746090"/>
                </a:lnTo>
                <a:lnTo>
                  <a:pt x="2433484" y="3628103"/>
                </a:lnTo>
                <a:lnTo>
                  <a:pt x="2256503" y="3790335"/>
                </a:lnTo>
                <a:lnTo>
                  <a:pt x="2079522" y="3716594"/>
                </a:lnTo>
                <a:lnTo>
                  <a:pt x="2079522" y="3598606"/>
                </a:lnTo>
                <a:lnTo>
                  <a:pt x="1961535" y="3687097"/>
                </a:lnTo>
                <a:lnTo>
                  <a:pt x="1814051" y="3480619"/>
                </a:lnTo>
                <a:lnTo>
                  <a:pt x="1740309" y="3303639"/>
                </a:lnTo>
                <a:lnTo>
                  <a:pt x="1887793" y="3185652"/>
                </a:lnTo>
                <a:lnTo>
                  <a:pt x="2050025" y="3392129"/>
                </a:lnTo>
                <a:lnTo>
                  <a:pt x="2300748" y="3510116"/>
                </a:lnTo>
                <a:lnTo>
                  <a:pt x="2448232" y="3451123"/>
                </a:lnTo>
                <a:lnTo>
                  <a:pt x="2595716" y="3583858"/>
                </a:lnTo>
                <a:lnTo>
                  <a:pt x="3038167" y="3628103"/>
                </a:lnTo>
                <a:lnTo>
                  <a:pt x="3288890" y="3672348"/>
                </a:lnTo>
                <a:lnTo>
                  <a:pt x="3392129" y="3775587"/>
                </a:lnTo>
                <a:lnTo>
                  <a:pt x="3524864" y="3819832"/>
                </a:lnTo>
                <a:lnTo>
                  <a:pt x="3510116" y="3952568"/>
                </a:lnTo>
                <a:lnTo>
                  <a:pt x="3746090" y="3923071"/>
                </a:lnTo>
                <a:lnTo>
                  <a:pt x="3834580" y="3893574"/>
                </a:lnTo>
                <a:lnTo>
                  <a:pt x="3864077" y="4011561"/>
                </a:lnTo>
                <a:lnTo>
                  <a:pt x="3805084" y="4100052"/>
                </a:lnTo>
                <a:lnTo>
                  <a:pt x="4159045" y="4881716"/>
                </a:lnTo>
                <a:lnTo>
                  <a:pt x="4291780" y="5058697"/>
                </a:lnTo>
                <a:lnTo>
                  <a:pt x="4262284" y="0"/>
                </a:lnTo>
                <a:lnTo>
                  <a:pt x="2109019" y="14748"/>
                </a:lnTo>
                <a:lnTo>
                  <a:pt x="2300748" y="103239"/>
                </a:lnTo>
                <a:lnTo>
                  <a:pt x="2138516" y="103239"/>
                </a:lnTo>
                <a:lnTo>
                  <a:pt x="1666567" y="14748"/>
                </a:lnTo>
                <a:lnTo>
                  <a:pt x="2064774" y="235974"/>
                </a:lnTo>
                <a:lnTo>
                  <a:pt x="1799303" y="294968"/>
                </a:lnTo>
                <a:lnTo>
                  <a:pt x="1932038" y="1106129"/>
                </a:lnTo>
                <a:lnTo>
                  <a:pt x="2168013" y="1342103"/>
                </a:lnTo>
                <a:lnTo>
                  <a:pt x="1533832" y="1342103"/>
                </a:lnTo>
                <a:lnTo>
                  <a:pt x="1563329" y="1710813"/>
                </a:lnTo>
                <a:lnTo>
                  <a:pt x="1342103" y="1873045"/>
                </a:lnTo>
                <a:lnTo>
                  <a:pt x="1607574" y="1858297"/>
                </a:lnTo>
                <a:lnTo>
                  <a:pt x="1784555" y="1769806"/>
                </a:lnTo>
                <a:lnTo>
                  <a:pt x="1946787" y="1843548"/>
                </a:lnTo>
                <a:lnTo>
                  <a:pt x="1946787" y="1843548"/>
                </a:lnTo>
                <a:lnTo>
                  <a:pt x="1843548" y="2005781"/>
                </a:lnTo>
                <a:lnTo>
                  <a:pt x="1843548" y="2005781"/>
                </a:lnTo>
                <a:lnTo>
                  <a:pt x="1932038" y="2182761"/>
                </a:lnTo>
                <a:lnTo>
                  <a:pt x="2094271" y="2256503"/>
                </a:lnTo>
                <a:lnTo>
                  <a:pt x="2064774" y="2374490"/>
                </a:lnTo>
                <a:lnTo>
                  <a:pt x="2079522" y="2536723"/>
                </a:lnTo>
                <a:lnTo>
                  <a:pt x="2064774" y="2684206"/>
                </a:lnTo>
                <a:lnTo>
                  <a:pt x="1784555" y="2639961"/>
                </a:lnTo>
                <a:lnTo>
                  <a:pt x="1637071" y="2507226"/>
                </a:lnTo>
                <a:lnTo>
                  <a:pt x="1637071" y="2359742"/>
                </a:lnTo>
                <a:lnTo>
                  <a:pt x="1165122" y="2182761"/>
                </a:lnTo>
                <a:lnTo>
                  <a:pt x="1061884" y="224175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779C1C-99D2-4B4B-BE81-B750D8ACDF88}" type="slidenum">
              <a:rPr lang="nl-BE" smtClean="0"/>
              <a:pPr/>
              <a:t>4</a:t>
            </a:fld>
            <a:endParaRPr lang="nl-BE"/>
          </a:p>
        </p:txBody>
      </p:sp>
      <p:grpSp>
        <p:nvGrpSpPr>
          <p:cNvPr id="48" name="Groep 47"/>
          <p:cNvGrpSpPr/>
          <p:nvPr/>
        </p:nvGrpSpPr>
        <p:grpSpPr>
          <a:xfrm>
            <a:off x="3102078" y="1"/>
            <a:ext cx="5648633" cy="2713703"/>
            <a:chOff x="1578077" y="0"/>
            <a:chExt cx="5648633" cy="2713703"/>
          </a:xfrm>
        </p:grpSpPr>
        <p:grpSp>
          <p:nvGrpSpPr>
            <p:cNvPr id="49" name="Groep 52"/>
            <p:cNvGrpSpPr/>
            <p:nvPr/>
          </p:nvGrpSpPr>
          <p:grpSpPr>
            <a:xfrm>
              <a:off x="2168013" y="0"/>
              <a:ext cx="5058697" cy="2713703"/>
              <a:chOff x="2168013" y="0"/>
              <a:chExt cx="5058697" cy="2713703"/>
            </a:xfrm>
          </p:grpSpPr>
          <p:sp>
            <p:nvSpPr>
              <p:cNvPr id="53" name="Vrije vorm 52"/>
              <p:cNvSpPr/>
              <p:nvPr/>
            </p:nvSpPr>
            <p:spPr>
              <a:xfrm>
                <a:off x="2477729" y="44245"/>
                <a:ext cx="4748981" cy="2654710"/>
              </a:xfrm>
              <a:custGeom>
                <a:avLst/>
                <a:gdLst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81" fmla="*/ 0 w 4748981"/>
                  <a:gd name="connsiteY81" fmla="*/ 2610465 h 26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4748981" h="2654710">
                    <a:moveTo>
                      <a:pt x="0" y="2610465"/>
                    </a:moveTo>
                    <a:lnTo>
                      <a:pt x="250723" y="2580968"/>
                    </a:lnTo>
                    <a:lnTo>
                      <a:pt x="383458" y="2462981"/>
                    </a:lnTo>
                    <a:lnTo>
                      <a:pt x="368710" y="2330245"/>
                    </a:lnTo>
                    <a:lnTo>
                      <a:pt x="530942" y="2227007"/>
                    </a:lnTo>
                    <a:lnTo>
                      <a:pt x="648929" y="2094271"/>
                    </a:lnTo>
                    <a:lnTo>
                      <a:pt x="648929" y="2094271"/>
                    </a:lnTo>
                    <a:lnTo>
                      <a:pt x="870155" y="2064774"/>
                    </a:lnTo>
                    <a:lnTo>
                      <a:pt x="1002890" y="1961536"/>
                    </a:lnTo>
                    <a:lnTo>
                      <a:pt x="1076632" y="1932039"/>
                    </a:lnTo>
                    <a:lnTo>
                      <a:pt x="1179871" y="2020529"/>
                    </a:lnTo>
                    <a:lnTo>
                      <a:pt x="1209368" y="2094271"/>
                    </a:lnTo>
                    <a:lnTo>
                      <a:pt x="1460090" y="2227007"/>
                    </a:lnTo>
                    <a:lnTo>
                      <a:pt x="1637071" y="2389239"/>
                    </a:lnTo>
                    <a:lnTo>
                      <a:pt x="1607574" y="2536723"/>
                    </a:lnTo>
                    <a:lnTo>
                      <a:pt x="1725561" y="2389239"/>
                    </a:lnTo>
                    <a:lnTo>
                      <a:pt x="1696065" y="2330245"/>
                    </a:lnTo>
                    <a:lnTo>
                      <a:pt x="1784555" y="2256503"/>
                    </a:lnTo>
                    <a:lnTo>
                      <a:pt x="1622323" y="2212258"/>
                    </a:lnTo>
                    <a:lnTo>
                      <a:pt x="1415845" y="2035278"/>
                    </a:lnTo>
                    <a:lnTo>
                      <a:pt x="1327355" y="1932039"/>
                    </a:lnTo>
                    <a:lnTo>
                      <a:pt x="1356852" y="1858297"/>
                    </a:lnTo>
                    <a:lnTo>
                      <a:pt x="1489587" y="2005781"/>
                    </a:lnTo>
                    <a:lnTo>
                      <a:pt x="1769806" y="2109020"/>
                    </a:lnTo>
                    <a:lnTo>
                      <a:pt x="1873045" y="2300749"/>
                    </a:lnTo>
                    <a:lnTo>
                      <a:pt x="2020529" y="2448232"/>
                    </a:lnTo>
                    <a:lnTo>
                      <a:pt x="2064774" y="2448232"/>
                    </a:lnTo>
                    <a:lnTo>
                      <a:pt x="2064774" y="2654710"/>
                    </a:lnTo>
                    <a:lnTo>
                      <a:pt x="2182761" y="2521974"/>
                    </a:lnTo>
                    <a:lnTo>
                      <a:pt x="2168013" y="2374490"/>
                    </a:lnTo>
                    <a:lnTo>
                      <a:pt x="2212258" y="2271252"/>
                    </a:lnTo>
                    <a:lnTo>
                      <a:pt x="2286000" y="2227007"/>
                    </a:lnTo>
                    <a:lnTo>
                      <a:pt x="2344994" y="2271252"/>
                    </a:lnTo>
                    <a:lnTo>
                      <a:pt x="2492477" y="2241755"/>
                    </a:lnTo>
                    <a:lnTo>
                      <a:pt x="2521974" y="2020529"/>
                    </a:lnTo>
                    <a:lnTo>
                      <a:pt x="2580968" y="1828800"/>
                    </a:lnTo>
                    <a:lnTo>
                      <a:pt x="2831690" y="1814052"/>
                    </a:lnTo>
                    <a:lnTo>
                      <a:pt x="2920181" y="1976284"/>
                    </a:lnTo>
                    <a:lnTo>
                      <a:pt x="3052916" y="1917290"/>
                    </a:lnTo>
                    <a:lnTo>
                      <a:pt x="3023419" y="1828800"/>
                    </a:lnTo>
                    <a:lnTo>
                      <a:pt x="3097161" y="1769807"/>
                    </a:lnTo>
                    <a:lnTo>
                      <a:pt x="3303639" y="1696065"/>
                    </a:lnTo>
                    <a:lnTo>
                      <a:pt x="3318387" y="1828800"/>
                    </a:lnTo>
                    <a:lnTo>
                      <a:pt x="3274142" y="1946787"/>
                    </a:lnTo>
                    <a:lnTo>
                      <a:pt x="3406877" y="2050026"/>
                    </a:lnTo>
                    <a:lnTo>
                      <a:pt x="3583858" y="2182761"/>
                    </a:lnTo>
                    <a:lnTo>
                      <a:pt x="3937819" y="2256503"/>
                    </a:lnTo>
                    <a:lnTo>
                      <a:pt x="4070555" y="2359742"/>
                    </a:lnTo>
                    <a:lnTo>
                      <a:pt x="4188542" y="2389239"/>
                    </a:lnTo>
                    <a:lnTo>
                      <a:pt x="3982065" y="2050026"/>
                    </a:lnTo>
                    <a:lnTo>
                      <a:pt x="3908323" y="1946787"/>
                    </a:lnTo>
                    <a:lnTo>
                      <a:pt x="3982065" y="1843549"/>
                    </a:lnTo>
                    <a:lnTo>
                      <a:pt x="4085303" y="1740310"/>
                    </a:lnTo>
                    <a:lnTo>
                      <a:pt x="4218039" y="1666568"/>
                    </a:lnTo>
                    <a:lnTo>
                      <a:pt x="4114800" y="1519084"/>
                    </a:lnTo>
                    <a:lnTo>
                      <a:pt x="4041058" y="1401097"/>
                    </a:lnTo>
                    <a:lnTo>
                      <a:pt x="4306529" y="1415845"/>
                    </a:lnTo>
                    <a:lnTo>
                      <a:pt x="4572000" y="1415845"/>
                    </a:lnTo>
                    <a:lnTo>
                      <a:pt x="4748981" y="1342103"/>
                    </a:lnTo>
                    <a:lnTo>
                      <a:pt x="4645742" y="1238865"/>
                    </a:lnTo>
                    <a:lnTo>
                      <a:pt x="4645742" y="1238865"/>
                    </a:lnTo>
                    <a:lnTo>
                      <a:pt x="4630994" y="1120878"/>
                    </a:lnTo>
                    <a:lnTo>
                      <a:pt x="4630994" y="1120878"/>
                    </a:lnTo>
                    <a:lnTo>
                      <a:pt x="4395019" y="1106129"/>
                    </a:lnTo>
                    <a:lnTo>
                      <a:pt x="4513006" y="929149"/>
                    </a:lnTo>
                    <a:lnTo>
                      <a:pt x="4454013" y="722671"/>
                    </a:lnTo>
                    <a:lnTo>
                      <a:pt x="4380271" y="516194"/>
                    </a:lnTo>
                    <a:lnTo>
                      <a:pt x="4380271" y="324465"/>
                    </a:lnTo>
                    <a:lnTo>
                      <a:pt x="4336026" y="280220"/>
                    </a:lnTo>
                    <a:lnTo>
                      <a:pt x="4513006" y="147484"/>
                    </a:lnTo>
                    <a:lnTo>
                      <a:pt x="4513006" y="147484"/>
                    </a:lnTo>
                    <a:lnTo>
                      <a:pt x="4159045" y="0"/>
                    </a:lnTo>
                    <a:lnTo>
                      <a:pt x="4011561" y="58994"/>
                    </a:lnTo>
                    <a:lnTo>
                      <a:pt x="3716594" y="103239"/>
                    </a:lnTo>
                    <a:lnTo>
                      <a:pt x="3495368" y="191729"/>
                    </a:lnTo>
                    <a:lnTo>
                      <a:pt x="3318387" y="147484"/>
                    </a:lnTo>
                    <a:lnTo>
                      <a:pt x="3259394" y="103239"/>
                    </a:lnTo>
                    <a:lnTo>
                      <a:pt x="3259394" y="103239"/>
                    </a:lnTo>
                    <a:lnTo>
                      <a:pt x="3244645" y="294968"/>
                    </a:lnTo>
                    <a:lnTo>
                      <a:pt x="3156155" y="221226"/>
                    </a:lnTo>
                    <a:lnTo>
                      <a:pt x="3156155" y="221226"/>
                    </a:lnTo>
                    <a:lnTo>
                      <a:pt x="0" y="261046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4" name="Vrije vorm 53"/>
              <p:cNvSpPr/>
              <p:nvPr/>
            </p:nvSpPr>
            <p:spPr>
              <a:xfrm>
                <a:off x="3318387" y="0"/>
                <a:ext cx="2286000" cy="1076632"/>
              </a:xfrm>
              <a:custGeom>
                <a:avLst/>
                <a:gdLst>
                  <a:gd name="connsiteX0" fmla="*/ 560439 w 2286000"/>
                  <a:gd name="connsiteY0" fmla="*/ 1076632 h 1076632"/>
                  <a:gd name="connsiteX1" fmla="*/ 442452 w 2286000"/>
                  <a:gd name="connsiteY1" fmla="*/ 929148 h 1076632"/>
                  <a:gd name="connsiteX2" fmla="*/ 339213 w 2286000"/>
                  <a:gd name="connsiteY2" fmla="*/ 840658 h 1076632"/>
                  <a:gd name="connsiteX3" fmla="*/ 103239 w 2286000"/>
                  <a:gd name="connsiteY3" fmla="*/ 870155 h 1076632"/>
                  <a:gd name="connsiteX4" fmla="*/ 14748 w 2286000"/>
                  <a:gd name="connsiteY4" fmla="*/ 752168 h 1076632"/>
                  <a:gd name="connsiteX5" fmla="*/ 0 w 2286000"/>
                  <a:gd name="connsiteY5" fmla="*/ 619432 h 1076632"/>
                  <a:gd name="connsiteX6" fmla="*/ 309716 w 2286000"/>
                  <a:gd name="connsiteY6" fmla="*/ 516194 h 1076632"/>
                  <a:gd name="connsiteX7" fmla="*/ 486697 w 2286000"/>
                  <a:gd name="connsiteY7" fmla="*/ 353961 h 1076632"/>
                  <a:gd name="connsiteX8" fmla="*/ 678426 w 2286000"/>
                  <a:gd name="connsiteY8" fmla="*/ 176981 h 1076632"/>
                  <a:gd name="connsiteX9" fmla="*/ 884903 w 2286000"/>
                  <a:gd name="connsiteY9" fmla="*/ 29497 h 1076632"/>
                  <a:gd name="connsiteX10" fmla="*/ 1415845 w 2286000"/>
                  <a:gd name="connsiteY10" fmla="*/ 0 h 1076632"/>
                  <a:gd name="connsiteX11" fmla="*/ 1666568 w 2286000"/>
                  <a:gd name="connsiteY11" fmla="*/ 0 h 1076632"/>
                  <a:gd name="connsiteX12" fmla="*/ 1696065 w 2286000"/>
                  <a:gd name="connsiteY12" fmla="*/ 103239 h 1076632"/>
                  <a:gd name="connsiteX13" fmla="*/ 1917290 w 2286000"/>
                  <a:gd name="connsiteY13" fmla="*/ 58994 h 1076632"/>
                  <a:gd name="connsiteX14" fmla="*/ 2227007 w 2286000"/>
                  <a:gd name="connsiteY14" fmla="*/ 162232 h 1076632"/>
                  <a:gd name="connsiteX15" fmla="*/ 2109019 w 2286000"/>
                  <a:gd name="connsiteY15" fmla="*/ 280219 h 1076632"/>
                  <a:gd name="connsiteX16" fmla="*/ 1858297 w 2286000"/>
                  <a:gd name="connsiteY16" fmla="*/ 235974 h 1076632"/>
                  <a:gd name="connsiteX17" fmla="*/ 1710813 w 2286000"/>
                  <a:gd name="connsiteY17" fmla="*/ 235974 h 1076632"/>
                  <a:gd name="connsiteX18" fmla="*/ 1887794 w 2286000"/>
                  <a:gd name="connsiteY18" fmla="*/ 383458 h 1076632"/>
                  <a:gd name="connsiteX19" fmla="*/ 1961536 w 2286000"/>
                  <a:gd name="connsiteY19" fmla="*/ 471948 h 1076632"/>
                  <a:gd name="connsiteX20" fmla="*/ 2079523 w 2286000"/>
                  <a:gd name="connsiteY20" fmla="*/ 427703 h 1076632"/>
                  <a:gd name="connsiteX21" fmla="*/ 2197510 w 2286000"/>
                  <a:gd name="connsiteY21" fmla="*/ 368710 h 1076632"/>
                  <a:gd name="connsiteX22" fmla="*/ 2286000 w 2286000"/>
                  <a:gd name="connsiteY22" fmla="*/ 324465 h 1076632"/>
                  <a:gd name="connsiteX23" fmla="*/ 2182761 w 2286000"/>
                  <a:gd name="connsiteY23" fmla="*/ 604684 h 1076632"/>
                  <a:gd name="connsiteX24" fmla="*/ 1533832 w 2286000"/>
                  <a:gd name="connsiteY24" fmla="*/ 811161 h 1076632"/>
                  <a:gd name="connsiteX25" fmla="*/ 1533832 w 2286000"/>
                  <a:gd name="connsiteY25" fmla="*/ 693174 h 1076632"/>
                  <a:gd name="connsiteX26" fmla="*/ 1371600 w 2286000"/>
                  <a:gd name="connsiteY26" fmla="*/ 737419 h 1076632"/>
                  <a:gd name="connsiteX27" fmla="*/ 1209368 w 2286000"/>
                  <a:gd name="connsiteY27" fmla="*/ 752168 h 1076632"/>
                  <a:gd name="connsiteX28" fmla="*/ 1091381 w 2286000"/>
                  <a:gd name="connsiteY28" fmla="*/ 648929 h 1076632"/>
                  <a:gd name="connsiteX29" fmla="*/ 1091381 w 2286000"/>
                  <a:gd name="connsiteY29" fmla="*/ 648929 h 1076632"/>
                  <a:gd name="connsiteX30" fmla="*/ 1224116 w 2286000"/>
                  <a:gd name="connsiteY30" fmla="*/ 398206 h 1076632"/>
                  <a:gd name="connsiteX31" fmla="*/ 1209368 w 2286000"/>
                  <a:gd name="connsiteY31" fmla="*/ 294968 h 1076632"/>
                  <a:gd name="connsiteX32" fmla="*/ 1076632 w 2286000"/>
                  <a:gd name="connsiteY32" fmla="*/ 309716 h 1076632"/>
                  <a:gd name="connsiteX33" fmla="*/ 1017639 w 2286000"/>
                  <a:gd name="connsiteY33" fmla="*/ 412955 h 1076632"/>
                  <a:gd name="connsiteX34" fmla="*/ 811161 w 2286000"/>
                  <a:gd name="connsiteY34" fmla="*/ 530942 h 1076632"/>
                  <a:gd name="connsiteX35" fmla="*/ 811161 w 2286000"/>
                  <a:gd name="connsiteY35" fmla="*/ 648929 h 1076632"/>
                  <a:gd name="connsiteX36" fmla="*/ 884903 w 2286000"/>
                  <a:gd name="connsiteY36" fmla="*/ 811161 h 1076632"/>
                  <a:gd name="connsiteX37" fmla="*/ 796413 w 2286000"/>
                  <a:gd name="connsiteY37" fmla="*/ 899652 h 1076632"/>
                  <a:gd name="connsiteX38" fmla="*/ 722671 w 2286000"/>
                  <a:gd name="connsiteY38" fmla="*/ 1076632 h 1076632"/>
                  <a:gd name="connsiteX39" fmla="*/ 560439 w 2286000"/>
                  <a:gd name="connsiteY39" fmla="*/ 1076632 h 107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286000" h="1076632">
                    <a:moveTo>
                      <a:pt x="560439" y="1076632"/>
                    </a:moveTo>
                    <a:lnTo>
                      <a:pt x="442452" y="929148"/>
                    </a:lnTo>
                    <a:lnTo>
                      <a:pt x="339213" y="840658"/>
                    </a:lnTo>
                    <a:lnTo>
                      <a:pt x="103239" y="870155"/>
                    </a:lnTo>
                    <a:lnTo>
                      <a:pt x="14748" y="752168"/>
                    </a:lnTo>
                    <a:lnTo>
                      <a:pt x="0" y="619432"/>
                    </a:lnTo>
                    <a:lnTo>
                      <a:pt x="309716" y="516194"/>
                    </a:lnTo>
                    <a:lnTo>
                      <a:pt x="486697" y="353961"/>
                    </a:lnTo>
                    <a:lnTo>
                      <a:pt x="678426" y="176981"/>
                    </a:lnTo>
                    <a:lnTo>
                      <a:pt x="884903" y="29497"/>
                    </a:lnTo>
                    <a:lnTo>
                      <a:pt x="1415845" y="0"/>
                    </a:lnTo>
                    <a:lnTo>
                      <a:pt x="1666568" y="0"/>
                    </a:lnTo>
                    <a:lnTo>
                      <a:pt x="1696065" y="103239"/>
                    </a:lnTo>
                    <a:lnTo>
                      <a:pt x="1917290" y="58994"/>
                    </a:lnTo>
                    <a:lnTo>
                      <a:pt x="2227007" y="162232"/>
                    </a:lnTo>
                    <a:lnTo>
                      <a:pt x="2109019" y="280219"/>
                    </a:lnTo>
                    <a:lnTo>
                      <a:pt x="1858297" y="235974"/>
                    </a:lnTo>
                    <a:lnTo>
                      <a:pt x="1710813" y="235974"/>
                    </a:lnTo>
                    <a:lnTo>
                      <a:pt x="1887794" y="383458"/>
                    </a:lnTo>
                    <a:lnTo>
                      <a:pt x="1961536" y="471948"/>
                    </a:lnTo>
                    <a:lnTo>
                      <a:pt x="2079523" y="427703"/>
                    </a:lnTo>
                    <a:lnTo>
                      <a:pt x="2197510" y="368710"/>
                    </a:lnTo>
                    <a:lnTo>
                      <a:pt x="2286000" y="324465"/>
                    </a:lnTo>
                    <a:lnTo>
                      <a:pt x="2182761" y="604684"/>
                    </a:lnTo>
                    <a:lnTo>
                      <a:pt x="1533832" y="811161"/>
                    </a:lnTo>
                    <a:lnTo>
                      <a:pt x="1533832" y="693174"/>
                    </a:lnTo>
                    <a:lnTo>
                      <a:pt x="1371600" y="737419"/>
                    </a:lnTo>
                    <a:lnTo>
                      <a:pt x="1209368" y="752168"/>
                    </a:lnTo>
                    <a:lnTo>
                      <a:pt x="1091381" y="648929"/>
                    </a:lnTo>
                    <a:lnTo>
                      <a:pt x="1091381" y="648929"/>
                    </a:lnTo>
                    <a:lnTo>
                      <a:pt x="1224116" y="398206"/>
                    </a:lnTo>
                    <a:lnTo>
                      <a:pt x="1209368" y="294968"/>
                    </a:lnTo>
                    <a:lnTo>
                      <a:pt x="1076632" y="309716"/>
                    </a:lnTo>
                    <a:lnTo>
                      <a:pt x="1017639" y="412955"/>
                    </a:lnTo>
                    <a:lnTo>
                      <a:pt x="811161" y="530942"/>
                    </a:lnTo>
                    <a:lnTo>
                      <a:pt x="811161" y="648929"/>
                    </a:lnTo>
                    <a:lnTo>
                      <a:pt x="884903" y="811161"/>
                    </a:lnTo>
                    <a:lnTo>
                      <a:pt x="796413" y="899652"/>
                    </a:lnTo>
                    <a:lnTo>
                      <a:pt x="722671" y="1076632"/>
                    </a:lnTo>
                    <a:lnTo>
                      <a:pt x="560439" y="107663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5" name="Vrije vorm 54"/>
              <p:cNvSpPr/>
              <p:nvPr/>
            </p:nvSpPr>
            <p:spPr>
              <a:xfrm>
                <a:off x="2168013" y="707923"/>
                <a:ext cx="3111910" cy="2005780"/>
              </a:xfrm>
              <a:custGeom>
                <a:avLst/>
                <a:gdLst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40" fmla="*/ 2698955 w 3111910"/>
                  <a:gd name="connsiteY40" fmla="*/ 44245 h 200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111910" h="2005780">
                    <a:moveTo>
                      <a:pt x="2698955" y="44245"/>
                    </a:moveTo>
                    <a:lnTo>
                      <a:pt x="2551471" y="147483"/>
                    </a:lnTo>
                    <a:lnTo>
                      <a:pt x="2462981" y="103238"/>
                    </a:lnTo>
                    <a:lnTo>
                      <a:pt x="2462981" y="103238"/>
                    </a:lnTo>
                    <a:lnTo>
                      <a:pt x="2462981" y="206477"/>
                    </a:lnTo>
                    <a:lnTo>
                      <a:pt x="2462981" y="206477"/>
                    </a:lnTo>
                    <a:lnTo>
                      <a:pt x="2315497" y="250722"/>
                    </a:lnTo>
                    <a:lnTo>
                      <a:pt x="2256503" y="324464"/>
                    </a:lnTo>
                    <a:lnTo>
                      <a:pt x="2182761" y="471948"/>
                    </a:lnTo>
                    <a:lnTo>
                      <a:pt x="1902542" y="530942"/>
                    </a:lnTo>
                    <a:lnTo>
                      <a:pt x="1784555" y="501445"/>
                    </a:lnTo>
                    <a:lnTo>
                      <a:pt x="1607574" y="516193"/>
                    </a:lnTo>
                    <a:lnTo>
                      <a:pt x="1533832" y="457200"/>
                    </a:lnTo>
                    <a:lnTo>
                      <a:pt x="1592826" y="412954"/>
                    </a:lnTo>
                    <a:lnTo>
                      <a:pt x="1651819" y="280219"/>
                    </a:lnTo>
                    <a:lnTo>
                      <a:pt x="1563329" y="368709"/>
                    </a:lnTo>
                    <a:lnTo>
                      <a:pt x="1474839" y="324464"/>
                    </a:lnTo>
                    <a:lnTo>
                      <a:pt x="1430593" y="280219"/>
                    </a:lnTo>
                    <a:lnTo>
                      <a:pt x="1401097" y="427703"/>
                    </a:lnTo>
                    <a:lnTo>
                      <a:pt x="1356852" y="530942"/>
                    </a:lnTo>
                    <a:lnTo>
                      <a:pt x="1165122" y="619432"/>
                    </a:lnTo>
                    <a:lnTo>
                      <a:pt x="1002890" y="766916"/>
                    </a:lnTo>
                    <a:lnTo>
                      <a:pt x="766916" y="884903"/>
                    </a:lnTo>
                    <a:lnTo>
                      <a:pt x="457200" y="988142"/>
                    </a:lnTo>
                    <a:lnTo>
                      <a:pt x="589935" y="1165122"/>
                    </a:lnTo>
                    <a:lnTo>
                      <a:pt x="634181" y="1327354"/>
                    </a:lnTo>
                    <a:lnTo>
                      <a:pt x="634181" y="1327354"/>
                    </a:lnTo>
                    <a:lnTo>
                      <a:pt x="280219" y="1430593"/>
                    </a:lnTo>
                    <a:lnTo>
                      <a:pt x="103239" y="1371600"/>
                    </a:lnTo>
                    <a:lnTo>
                      <a:pt x="58993" y="1696064"/>
                    </a:lnTo>
                    <a:lnTo>
                      <a:pt x="0" y="1902542"/>
                    </a:lnTo>
                    <a:lnTo>
                      <a:pt x="309716" y="2005780"/>
                    </a:lnTo>
                    <a:lnTo>
                      <a:pt x="663677" y="1769806"/>
                    </a:lnTo>
                    <a:lnTo>
                      <a:pt x="811161" y="1607574"/>
                    </a:lnTo>
                    <a:lnTo>
                      <a:pt x="988142" y="1386348"/>
                    </a:lnTo>
                    <a:lnTo>
                      <a:pt x="1150374" y="1371600"/>
                    </a:lnTo>
                    <a:lnTo>
                      <a:pt x="1799303" y="1047135"/>
                    </a:lnTo>
                    <a:lnTo>
                      <a:pt x="3111910" y="88490"/>
                    </a:lnTo>
                    <a:lnTo>
                      <a:pt x="2949677" y="0"/>
                    </a:lnTo>
                    <a:lnTo>
                      <a:pt x="2625213" y="132735"/>
                    </a:lnTo>
                    <a:lnTo>
                      <a:pt x="2698955" y="4424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50" name="Vrije vorm 49"/>
            <p:cNvSpPr/>
            <p:nvPr/>
          </p:nvSpPr>
          <p:spPr>
            <a:xfrm>
              <a:off x="1578077" y="294968"/>
              <a:ext cx="530942" cy="176980"/>
            </a:xfrm>
            <a:custGeom>
              <a:avLst/>
              <a:gdLst>
                <a:gd name="connsiteX0" fmla="*/ 0 w 530942"/>
                <a:gd name="connsiteY0" fmla="*/ 88490 h 176980"/>
                <a:gd name="connsiteX1" fmla="*/ 235975 w 530942"/>
                <a:gd name="connsiteY1" fmla="*/ 0 h 176980"/>
                <a:gd name="connsiteX2" fmla="*/ 412955 w 530942"/>
                <a:gd name="connsiteY2" fmla="*/ 0 h 176980"/>
                <a:gd name="connsiteX3" fmla="*/ 530942 w 530942"/>
                <a:gd name="connsiteY3" fmla="*/ 58993 h 176980"/>
                <a:gd name="connsiteX4" fmla="*/ 383458 w 530942"/>
                <a:gd name="connsiteY4" fmla="*/ 132735 h 176980"/>
                <a:gd name="connsiteX5" fmla="*/ 309717 w 530942"/>
                <a:gd name="connsiteY5" fmla="*/ 176980 h 176980"/>
                <a:gd name="connsiteX6" fmla="*/ 103239 w 530942"/>
                <a:gd name="connsiteY6" fmla="*/ 162232 h 176980"/>
                <a:gd name="connsiteX7" fmla="*/ 0 w 530942"/>
                <a:gd name="connsiteY7" fmla="*/ 88490 h 17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942" h="176980">
                  <a:moveTo>
                    <a:pt x="0" y="88490"/>
                  </a:moveTo>
                  <a:lnTo>
                    <a:pt x="235975" y="0"/>
                  </a:lnTo>
                  <a:lnTo>
                    <a:pt x="412955" y="0"/>
                  </a:lnTo>
                  <a:lnTo>
                    <a:pt x="530942" y="58993"/>
                  </a:lnTo>
                  <a:lnTo>
                    <a:pt x="383458" y="132735"/>
                  </a:lnTo>
                  <a:lnTo>
                    <a:pt x="309717" y="176980"/>
                  </a:lnTo>
                  <a:lnTo>
                    <a:pt x="103239" y="162232"/>
                  </a:lnTo>
                  <a:lnTo>
                    <a:pt x="0" y="8849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1" name="Vrije vorm 50"/>
            <p:cNvSpPr/>
            <p:nvPr/>
          </p:nvSpPr>
          <p:spPr>
            <a:xfrm>
              <a:off x="2551471" y="914400"/>
              <a:ext cx="427703" cy="575187"/>
            </a:xfrm>
            <a:custGeom>
              <a:avLst/>
              <a:gdLst>
                <a:gd name="connsiteX0" fmla="*/ 117987 w 427703"/>
                <a:gd name="connsiteY0" fmla="*/ 0 h 575187"/>
                <a:gd name="connsiteX1" fmla="*/ 191729 w 427703"/>
                <a:gd name="connsiteY1" fmla="*/ 162232 h 575187"/>
                <a:gd name="connsiteX2" fmla="*/ 339213 w 427703"/>
                <a:gd name="connsiteY2" fmla="*/ 309716 h 575187"/>
                <a:gd name="connsiteX3" fmla="*/ 427703 w 427703"/>
                <a:gd name="connsiteY3" fmla="*/ 457200 h 575187"/>
                <a:gd name="connsiteX4" fmla="*/ 427703 w 427703"/>
                <a:gd name="connsiteY4" fmla="*/ 530942 h 575187"/>
                <a:gd name="connsiteX5" fmla="*/ 294968 w 427703"/>
                <a:gd name="connsiteY5" fmla="*/ 560439 h 575187"/>
                <a:gd name="connsiteX6" fmla="*/ 0 w 427703"/>
                <a:gd name="connsiteY6" fmla="*/ 575187 h 575187"/>
                <a:gd name="connsiteX7" fmla="*/ 191729 w 427703"/>
                <a:gd name="connsiteY7" fmla="*/ 339213 h 575187"/>
                <a:gd name="connsiteX8" fmla="*/ 103239 w 427703"/>
                <a:gd name="connsiteY8" fmla="*/ 250723 h 575187"/>
                <a:gd name="connsiteX9" fmla="*/ 58994 w 427703"/>
                <a:gd name="connsiteY9" fmla="*/ 88490 h 575187"/>
                <a:gd name="connsiteX10" fmla="*/ 117987 w 427703"/>
                <a:gd name="connsiteY10" fmla="*/ 0 h 5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7703" h="575187">
                  <a:moveTo>
                    <a:pt x="117987" y="0"/>
                  </a:moveTo>
                  <a:lnTo>
                    <a:pt x="191729" y="162232"/>
                  </a:lnTo>
                  <a:lnTo>
                    <a:pt x="339213" y="309716"/>
                  </a:lnTo>
                  <a:lnTo>
                    <a:pt x="427703" y="457200"/>
                  </a:lnTo>
                  <a:lnTo>
                    <a:pt x="427703" y="530942"/>
                  </a:lnTo>
                  <a:lnTo>
                    <a:pt x="294968" y="560439"/>
                  </a:lnTo>
                  <a:lnTo>
                    <a:pt x="0" y="575187"/>
                  </a:lnTo>
                  <a:lnTo>
                    <a:pt x="191729" y="339213"/>
                  </a:lnTo>
                  <a:lnTo>
                    <a:pt x="103239" y="250723"/>
                  </a:lnTo>
                  <a:lnTo>
                    <a:pt x="58994" y="88490"/>
                  </a:lnTo>
                  <a:lnTo>
                    <a:pt x="11798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2" name="Vrije vorm 51"/>
            <p:cNvSpPr/>
            <p:nvPr/>
          </p:nvSpPr>
          <p:spPr>
            <a:xfrm>
              <a:off x="2256503" y="1135626"/>
              <a:ext cx="235974" cy="309716"/>
            </a:xfrm>
            <a:custGeom>
              <a:avLst/>
              <a:gdLst>
                <a:gd name="connsiteX0" fmla="*/ 0 w 235974"/>
                <a:gd name="connsiteY0" fmla="*/ 221226 h 309716"/>
                <a:gd name="connsiteX1" fmla="*/ 29497 w 235974"/>
                <a:gd name="connsiteY1" fmla="*/ 147484 h 309716"/>
                <a:gd name="connsiteX2" fmla="*/ 29497 w 235974"/>
                <a:gd name="connsiteY2" fmla="*/ 147484 h 309716"/>
                <a:gd name="connsiteX3" fmla="*/ 191729 w 235974"/>
                <a:gd name="connsiteY3" fmla="*/ 0 h 309716"/>
                <a:gd name="connsiteX4" fmla="*/ 191729 w 235974"/>
                <a:gd name="connsiteY4" fmla="*/ 0 h 309716"/>
                <a:gd name="connsiteX5" fmla="*/ 235974 w 235974"/>
                <a:gd name="connsiteY5" fmla="*/ 103239 h 309716"/>
                <a:gd name="connsiteX6" fmla="*/ 191729 w 235974"/>
                <a:gd name="connsiteY6" fmla="*/ 206477 h 309716"/>
                <a:gd name="connsiteX7" fmla="*/ 132736 w 235974"/>
                <a:gd name="connsiteY7" fmla="*/ 235974 h 309716"/>
                <a:gd name="connsiteX8" fmla="*/ 0 w 235974"/>
                <a:gd name="connsiteY8" fmla="*/ 309716 h 309716"/>
                <a:gd name="connsiteX9" fmla="*/ 0 w 235974"/>
                <a:gd name="connsiteY9" fmla="*/ 221226 h 30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974" h="309716">
                  <a:moveTo>
                    <a:pt x="0" y="221226"/>
                  </a:moveTo>
                  <a:lnTo>
                    <a:pt x="29497" y="147484"/>
                  </a:lnTo>
                  <a:lnTo>
                    <a:pt x="29497" y="147484"/>
                  </a:lnTo>
                  <a:lnTo>
                    <a:pt x="191729" y="0"/>
                  </a:lnTo>
                  <a:lnTo>
                    <a:pt x="191729" y="0"/>
                  </a:lnTo>
                  <a:lnTo>
                    <a:pt x="235974" y="103239"/>
                  </a:lnTo>
                  <a:lnTo>
                    <a:pt x="191729" y="206477"/>
                  </a:lnTo>
                  <a:lnTo>
                    <a:pt x="132736" y="235974"/>
                  </a:lnTo>
                  <a:lnTo>
                    <a:pt x="0" y="309716"/>
                  </a:lnTo>
                  <a:lnTo>
                    <a:pt x="0" y="22122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/>
          <a:srcRect r="63636" b="81882"/>
          <a:stretch>
            <a:fillRect/>
          </a:stretch>
        </p:blipFill>
        <p:spPr bwMode="auto">
          <a:xfrm>
            <a:off x="3359698" y="1281104"/>
            <a:ext cx="2592287" cy="5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kstvak 57"/>
          <p:cNvSpPr txBox="1"/>
          <p:nvPr/>
        </p:nvSpPr>
        <p:spPr>
          <a:xfrm>
            <a:off x="6456041" y="105273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Europa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9192344" y="162880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Azië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6167438" y="414908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Afrika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69A374-E1AE-8B6F-59C4-7F7299E4D385}"/>
              </a:ext>
            </a:extLst>
          </p:cNvPr>
          <p:cNvSpPr/>
          <p:nvPr/>
        </p:nvSpPr>
        <p:spPr>
          <a:xfrm>
            <a:off x="10694925" y="0"/>
            <a:ext cx="149707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3882B4E-1B24-4BE9-6175-3AAE851700C7}"/>
              </a:ext>
            </a:extLst>
          </p:cNvPr>
          <p:cNvSpPr/>
          <p:nvPr/>
        </p:nvSpPr>
        <p:spPr>
          <a:xfrm>
            <a:off x="-18936" y="10620"/>
            <a:ext cx="1443204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AD7DA069-6276-47FD-79C0-CB41C780D578}"/>
              </a:ext>
            </a:extLst>
          </p:cNvPr>
          <p:cNvGrpSpPr/>
          <p:nvPr/>
        </p:nvGrpSpPr>
        <p:grpSpPr>
          <a:xfrm>
            <a:off x="3359698" y="2420888"/>
            <a:ext cx="2592287" cy="1971676"/>
            <a:chOff x="3359698" y="2420888"/>
            <a:chExt cx="2592287" cy="1971676"/>
          </a:xfrm>
        </p:grpSpPr>
        <p:grpSp>
          <p:nvGrpSpPr>
            <p:cNvPr id="95" name="Groep 94"/>
            <p:cNvGrpSpPr/>
            <p:nvPr/>
          </p:nvGrpSpPr>
          <p:grpSpPr>
            <a:xfrm>
              <a:off x="3359698" y="2420888"/>
              <a:ext cx="2592287" cy="1971676"/>
              <a:chOff x="1835697" y="2420888"/>
              <a:chExt cx="2592287" cy="1971676"/>
            </a:xfrm>
          </p:grpSpPr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36632" r="63636"/>
              <a:stretch>
                <a:fillRect/>
              </a:stretch>
            </p:blipFill>
            <p:spPr bwMode="auto">
              <a:xfrm>
                <a:off x="1835697" y="2420888"/>
                <a:ext cx="2592287" cy="1971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4" name="Tekstvak 73"/>
              <p:cNvSpPr txBox="1"/>
              <p:nvPr/>
            </p:nvSpPr>
            <p:spPr>
              <a:xfrm>
                <a:off x="2771800" y="3369335"/>
                <a:ext cx="633443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Algeria</a:t>
                </a:r>
                <a:endPara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Tekstvak 74"/>
              <p:cNvSpPr txBox="1"/>
              <p:nvPr/>
            </p:nvSpPr>
            <p:spPr>
              <a:xfrm>
                <a:off x="2051720" y="2937287"/>
                <a:ext cx="74950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Morocco</a:t>
                </a:r>
                <a:endPara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1" name="Tekstvak 90"/>
            <p:cNvSpPr txBox="1"/>
            <p:nvPr/>
          </p:nvSpPr>
          <p:spPr>
            <a:xfrm>
              <a:off x="5069640" y="2804976"/>
              <a:ext cx="6737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Tunesië</a:t>
              </a:r>
            </a:p>
          </p:txBody>
        </p:sp>
        <p:sp>
          <p:nvSpPr>
            <p:cNvPr id="92" name="Tekstvak 91"/>
            <p:cNvSpPr txBox="1"/>
            <p:nvPr/>
          </p:nvSpPr>
          <p:spPr>
            <a:xfrm>
              <a:off x="4295801" y="3369336"/>
              <a:ext cx="63504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Algerië</a:t>
              </a:r>
              <a:endParaRPr lang="nl-B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Tekstvak 92"/>
            <p:cNvSpPr txBox="1"/>
            <p:nvPr/>
          </p:nvSpPr>
          <p:spPr>
            <a:xfrm>
              <a:off x="3575721" y="2937288"/>
              <a:ext cx="75713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Marokko</a:t>
              </a:r>
            </a:p>
          </p:txBody>
        </p:sp>
      </p:grpSp>
      <p:cxnSp>
        <p:nvCxnSpPr>
          <p:cNvPr id="71" name="Rechte verbindingslijn met pijl 70"/>
          <p:cNvCxnSpPr>
            <a:cxnSpLocks/>
            <a:stCxn id="69" idx="1"/>
            <a:endCxn id="91" idx="3"/>
          </p:cNvCxnSpPr>
          <p:nvPr/>
        </p:nvCxnSpPr>
        <p:spPr>
          <a:xfrm flipH="1">
            <a:off x="5743351" y="2919428"/>
            <a:ext cx="3232969" cy="240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7697BF0-BF63-7BCA-09BC-56ED3D223C8C}"/>
              </a:ext>
            </a:extLst>
          </p:cNvPr>
          <p:cNvCxnSpPr>
            <a:cxnSpLocks/>
            <a:stCxn id="69" idx="1"/>
            <a:endCxn id="93" idx="3"/>
          </p:cNvCxnSpPr>
          <p:nvPr/>
        </p:nvCxnSpPr>
        <p:spPr>
          <a:xfrm flipH="1">
            <a:off x="4332851" y="2919428"/>
            <a:ext cx="4643469" cy="1563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70BBB8ED-1A1F-4999-D5F8-4E87274E0EDE}"/>
              </a:ext>
            </a:extLst>
          </p:cNvPr>
          <p:cNvCxnSpPr>
            <a:cxnSpLocks/>
            <a:stCxn id="69" idx="1"/>
            <a:endCxn id="92" idx="3"/>
          </p:cNvCxnSpPr>
          <p:nvPr/>
        </p:nvCxnSpPr>
        <p:spPr>
          <a:xfrm flipH="1">
            <a:off x="4930847" y="2919428"/>
            <a:ext cx="4045473" cy="58840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ep 93"/>
          <p:cNvGrpSpPr/>
          <p:nvPr/>
        </p:nvGrpSpPr>
        <p:grpSpPr>
          <a:xfrm>
            <a:off x="8760296" y="2420888"/>
            <a:ext cx="1728192" cy="1512168"/>
            <a:chOff x="7236296" y="2420888"/>
            <a:chExt cx="1728192" cy="1512168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758" t="37028" b="14372"/>
            <a:stretch>
              <a:fillRect/>
            </a:stretch>
          </p:blipFill>
          <p:spPr bwMode="auto">
            <a:xfrm>
              <a:off x="7236296" y="2420888"/>
              <a:ext cx="1728192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kstvak 68"/>
            <p:cNvSpPr txBox="1"/>
            <p:nvPr/>
          </p:nvSpPr>
          <p:spPr>
            <a:xfrm>
              <a:off x="7452320" y="2780928"/>
              <a:ext cx="94628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Afghanistan</a:t>
              </a:r>
            </a:p>
          </p:txBody>
        </p:sp>
        <p:sp>
          <p:nvSpPr>
            <p:cNvPr id="70" name="Tekstvak 69"/>
            <p:cNvSpPr txBox="1"/>
            <p:nvPr/>
          </p:nvSpPr>
          <p:spPr>
            <a:xfrm>
              <a:off x="8172400" y="3140968"/>
              <a:ext cx="7202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Pakistan</a:t>
              </a:r>
            </a:p>
          </p:txBody>
        </p:sp>
      </p:grpSp>
      <p:sp>
        <p:nvSpPr>
          <p:cNvPr id="30" name="Tekstvak 29">
            <a:extLst>
              <a:ext uri="{FF2B5EF4-FFF2-40B4-BE49-F238E27FC236}">
                <a16:creationId xmlns:a16="http://schemas.microsoft.com/office/drawing/2014/main" id="{BC80E35D-7109-F025-5684-39894953760C}"/>
              </a:ext>
            </a:extLst>
          </p:cNvPr>
          <p:cNvSpPr txBox="1"/>
          <p:nvPr/>
        </p:nvSpPr>
        <p:spPr>
          <a:xfrm>
            <a:off x="6082679" y="2334546"/>
            <a:ext cx="12192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rial Narrow" panose="020B0606020202030204" pitchFamily="34" charset="0"/>
              </a:rPr>
              <a:t>Groupe Islamique Combattant Tunisien (GICT)</a:t>
            </a:r>
            <a:endParaRPr lang="nl-BE" sz="1200" dirty="0">
              <a:latin typeface="Arial Narrow" panose="020B060602020203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E4DAFF3-3AFB-4561-C6EF-F4BEAFC962D8}"/>
              </a:ext>
            </a:extLst>
          </p:cNvPr>
          <p:cNvSpPr txBox="1"/>
          <p:nvPr/>
        </p:nvSpPr>
        <p:spPr>
          <a:xfrm>
            <a:off x="5755619" y="3162936"/>
            <a:ext cx="106720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rial Narrow" panose="020B0606020202030204" pitchFamily="34" charset="0"/>
              </a:rPr>
              <a:t>Groupe Islamique Armé </a:t>
            </a:r>
          </a:p>
          <a:p>
            <a:pPr algn="ctr"/>
            <a:r>
              <a:rPr lang="nl-NL" sz="1200" dirty="0">
                <a:latin typeface="Arial Narrow" panose="020B0606020202030204" pitchFamily="34" charset="0"/>
              </a:rPr>
              <a:t>(GIA)</a:t>
            </a:r>
            <a:endParaRPr lang="nl-BE" sz="1200" dirty="0">
              <a:latin typeface="Arial Narrow" panose="020B0606020202030204" pitchFamily="34" charset="0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8EAFC92D-B774-3077-827F-B5E8B7B3515D}"/>
              </a:ext>
            </a:extLst>
          </p:cNvPr>
          <p:cNvSpPr txBox="1"/>
          <p:nvPr/>
        </p:nvSpPr>
        <p:spPr>
          <a:xfrm>
            <a:off x="2269395" y="2726123"/>
            <a:ext cx="12416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Arial Narrow" panose="020B0606020202030204" pitchFamily="34" charset="0"/>
              </a:rPr>
              <a:t>Groupe Islamique Combattant Marocain (GICM)</a:t>
            </a:r>
            <a:endParaRPr lang="nl-B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96EA2EF-A8D1-0233-E77F-499C3D24B764}"/>
              </a:ext>
            </a:extLst>
          </p:cNvPr>
          <p:cNvSpPr/>
          <p:nvPr/>
        </p:nvSpPr>
        <p:spPr>
          <a:xfrm>
            <a:off x="1424268" y="10620"/>
            <a:ext cx="9324528" cy="6836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Vrije vorm 56"/>
          <p:cNvSpPr/>
          <p:nvPr/>
        </p:nvSpPr>
        <p:spPr>
          <a:xfrm>
            <a:off x="2969343" y="2831690"/>
            <a:ext cx="5530645" cy="4041058"/>
          </a:xfrm>
          <a:custGeom>
            <a:avLst/>
            <a:gdLst>
              <a:gd name="connsiteX0" fmla="*/ 368710 w 5530645"/>
              <a:gd name="connsiteY0" fmla="*/ 634181 h 4041058"/>
              <a:gd name="connsiteX1" fmla="*/ 176981 w 5530645"/>
              <a:gd name="connsiteY1" fmla="*/ 988142 h 4041058"/>
              <a:gd name="connsiteX2" fmla="*/ 0 w 5530645"/>
              <a:gd name="connsiteY2" fmla="*/ 1091381 h 4041058"/>
              <a:gd name="connsiteX3" fmla="*/ 147484 w 5530645"/>
              <a:gd name="connsiteY3" fmla="*/ 1327355 h 4041058"/>
              <a:gd name="connsiteX4" fmla="*/ 117987 w 5530645"/>
              <a:gd name="connsiteY4" fmla="*/ 1563329 h 4041058"/>
              <a:gd name="connsiteX5" fmla="*/ 58993 w 5530645"/>
              <a:gd name="connsiteY5" fmla="*/ 1740310 h 4041058"/>
              <a:gd name="connsiteX6" fmla="*/ 265471 w 5530645"/>
              <a:gd name="connsiteY6" fmla="*/ 2153265 h 4041058"/>
              <a:gd name="connsiteX7" fmla="*/ 398206 w 5530645"/>
              <a:gd name="connsiteY7" fmla="*/ 2212258 h 4041058"/>
              <a:gd name="connsiteX8" fmla="*/ 442452 w 5530645"/>
              <a:gd name="connsiteY8" fmla="*/ 2492478 h 4041058"/>
              <a:gd name="connsiteX9" fmla="*/ 796413 w 5530645"/>
              <a:gd name="connsiteY9" fmla="*/ 2566220 h 4041058"/>
              <a:gd name="connsiteX10" fmla="*/ 943897 w 5530645"/>
              <a:gd name="connsiteY10" fmla="*/ 2418736 h 4041058"/>
              <a:gd name="connsiteX11" fmla="*/ 1297858 w 5530645"/>
              <a:gd name="connsiteY11" fmla="*/ 2492478 h 4041058"/>
              <a:gd name="connsiteX12" fmla="*/ 1460090 w 5530645"/>
              <a:gd name="connsiteY12" fmla="*/ 2359742 h 4041058"/>
              <a:gd name="connsiteX13" fmla="*/ 1814052 w 5530645"/>
              <a:gd name="connsiteY13" fmla="*/ 2359742 h 4041058"/>
              <a:gd name="connsiteX14" fmla="*/ 1887793 w 5530645"/>
              <a:gd name="connsiteY14" fmla="*/ 2492478 h 4041058"/>
              <a:gd name="connsiteX15" fmla="*/ 2064774 w 5530645"/>
              <a:gd name="connsiteY15" fmla="*/ 2566220 h 4041058"/>
              <a:gd name="connsiteX16" fmla="*/ 2197510 w 5530645"/>
              <a:gd name="connsiteY16" fmla="*/ 2639962 h 4041058"/>
              <a:gd name="connsiteX17" fmla="*/ 2182761 w 5530645"/>
              <a:gd name="connsiteY17" fmla="*/ 2816942 h 4041058"/>
              <a:gd name="connsiteX18" fmla="*/ 2138516 w 5530645"/>
              <a:gd name="connsiteY18" fmla="*/ 3156155 h 4041058"/>
              <a:gd name="connsiteX19" fmla="*/ 2389239 w 5530645"/>
              <a:gd name="connsiteY19" fmla="*/ 3244645 h 4041058"/>
              <a:gd name="connsiteX20" fmla="*/ 2521974 w 5530645"/>
              <a:gd name="connsiteY20" fmla="*/ 3539613 h 4041058"/>
              <a:gd name="connsiteX21" fmla="*/ 2551471 w 5530645"/>
              <a:gd name="connsiteY21" fmla="*/ 3746091 h 4041058"/>
              <a:gd name="connsiteX22" fmla="*/ 2477729 w 5530645"/>
              <a:gd name="connsiteY22" fmla="*/ 4041058 h 4041058"/>
              <a:gd name="connsiteX23" fmla="*/ 4748981 w 5530645"/>
              <a:gd name="connsiteY23" fmla="*/ 4026310 h 4041058"/>
              <a:gd name="connsiteX24" fmla="*/ 4601497 w 5530645"/>
              <a:gd name="connsiteY24" fmla="*/ 3687097 h 4041058"/>
              <a:gd name="connsiteX25" fmla="*/ 4542503 w 5530645"/>
              <a:gd name="connsiteY25" fmla="*/ 3347884 h 4041058"/>
              <a:gd name="connsiteX26" fmla="*/ 4763729 w 5530645"/>
              <a:gd name="connsiteY26" fmla="*/ 3052916 h 4041058"/>
              <a:gd name="connsiteX27" fmla="*/ 5029200 w 5530645"/>
              <a:gd name="connsiteY27" fmla="*/ 2743200 h 4041058"/>
              <a:gd name="connsiteX28" fmla="*/ 5353664 w 5530645"/>
              <a:gd name="connsiteY28" fmla="*/ 2551471 h 4041058"/>
              <a:gd name="connsiteX29" fmla="*/ 5427406 w 5530645"/>
              <a:gd name="connsiteY29" fmla="*/ 2241755 h 4041058"/>
              <a:gd name="connsiteX30" fmla="*/ 5530645 w 5530645"/>
              <a:gd name="connsiteY30" fmla="*/ 2123768 h 4041058"/>
              <a:gd name="connsiteX31" fmla="*/ 5530645 w 5530645"/>
              <a:gd name="connsiteY31" fmla="*/ 2123768 h 4041058"/>
              <a:gd name="connsiteX32" fmla="*/ 5279923 w 5530645"/>
              <a:gd name="connsiteY32" fmla="*/ 2050026 h 4041058"/>
              <a:gd name="connsiteX33" fmla="*/ 4955458 w 5530645"/>
              <a:gd name="connsiteY33" fmla="*/ 2050026 h 4041058"/>
              <a:gd name="connsiteX34" fmla="*/ 4822723 w 5530645"/>
              <a:gd name="connsiteY34" fmla="*/ 1769807 h 4041058"/>
              <a:gd name="connsiteX35" fmla="*/ 4557252 w 5530645"/>
              <a:gd name="connsiteY35" fmla="*/ 1533833 h 4041058"/>
              <a:gd name="connsiteX36" fmla="*/ 4247535 w 5530645"/>
              <a:gd name="connsiteY36" fmla="*/ 973394 h 4041058"/>
              <a:gd name="connsiteX37" fmla="*/ 4144297 w 5530645"/>
              <a:gd name="connsiteY37" fmla="*/ 781665 h 4041058"/>
              <a:gd name="connsiteX38" fmla="*/ 4026310 w 5530645"/>
              <a:gd name="connsiteY38" fmla="*/ 457200 h 4041058"/>
              <a:gd name="connsiteX39" fmla="*/ 3967316 w 5530645"/>
              <a:gd name="connsiteY39" fmla="*/ 309716 h 4041058"/>
              <a:gd name="connsiteX40" fmla="*/ 3554361 w 5530645"/>
              <a:gd name="connsiteY40" fmla="*/ 309716 h 4041058"/>
              <a:gd name="connsiteX41" fmla="*/ 3229897 w 5530645"/>
              <a:gd name="connsiteY41" fmla="*/ 235975 h 4041058"/>
              <a:gd name="connsiteX42" fmla="*/ 3215148 w 5530645"/>
              <a:gd name="connsiteY42" fmla="*/ 235975 h 4041058"/>
              <a:gd name="connsiteX43" fmla="*/ 3052916 w 5530645"/>
              <a:gd name="connsiteY43" fmla="*/ 191729 h 4041058"/>
              <a:gd name="connsiteX44" fmla="*/ 2846439 w 5530645"/>
              <a:gd name="connsiteY44" fmla="*/ 353962 h 4041058"/>
              <a:gd name="connsiteX45" fmla="*/ 2654710 w 5530645"/>
              <a:gd name="connsiteY45" fmla="*/ 280220 h 4041058"/>
              <a:gd name="connsiteX46" fmla="*/ 2418735 w 5530645"/>
              <a:gd name="connsiteY46" fmla="*/ 0 h 4041058"/>
              <a:gd name="connsiteX47" fmla="*/ 884903 w 5530645"/>
              <a:gd name="connsiteY47" fmla="*/ 427704 h 4041058"/>
              <a:gd name="connsiteX48" fmla="*/ 368710 w 5530645"/>
              <a:gd name="connsiteY48" fmla="*/ 634181 h 404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530645" h="4041058">
                <a:moveTo>
                  <a:pt x="368710" y="634181"/>
                </a:moveTo>
                <a:lnTo>
                  <a:pt x="176981" y="988142"/>
                </a:lnTo>
                <a:lnTo>
                  <a:pt x="0" y="1091381"/>
                </a:lnTo>
                <a:lnTo>
                  <a:pt x="147484" y="1327355"/>
                </a:lnTo>
                <a:lnTo>
                  <a:pt x="117987" y="1563329"/>
                </a:lnTo>
                <a:lnTo>
                  <a:pt x="58993" y="1740310"/>
                </a:lnTo>
                <a:lnTo>
                  <a:pt x="265471" y="2153265"/>
                </a:lnTo>
                <a:lnTo>
                  <a:pt x="398206" y="2212258"/>
                </a:lnTo>
                <a:lnTo>
                  <a:pt x="442452" y="2492478"/>
                </a:lnTo>
                <a:lnTo>
                  <a:pt x="796413" y="2566220"/>
                </a:lnTo>
                <a:lnTo>
                  <a:pt x="943897" y="2418736"/>
                </a:lnTo>
                <a:lnTo>
                  <a:pt x="1297858" y="2492478"/>
                </a:lnTo>
                <a:lnTo>
                  <a:pt x="1460090" y="2359742"/>
                </a:lnTo>
                <a:lnTo>
                  <a:pt x="1814052" y="2359742"/>
                </a:lnTo>
                <a:lnTo>
                  <a:pt x="1887793" y="2492478"/>
                </a:lnTo>
                <a:lnTo>
                  <a:pt x="2064774" y="2566220"/>
                </a:lnTo>
                <a:lnTo>
                  <a:pt x="2197510" y="2639962"/>
                </a:lnTo>
                <a:lnTo>
                  <a:pt x="2182761" y="2816942"/>
                </a:lnTo>
                <a:lnTo>
                  <a:pt x="2138516" y="3156155"/>
                </a:lnTo>
                <a:lnTo>
                  <a:pt x="2389239" y="3244645"/>
                </a:lnTo>
                <a:lnTo>
                  <a:pt x="2521974" y="3539613"/>
                </a:lnTo>
                <a:lnTo>
                  <a:pt x="2551471" y="3746091"/>
                </a:lnTo>
                <a:lnTo>
                  <a:pt x="2477729" y="4041058"/>
                </a:lnTo>
                <a:lnTo>
                  <a:pt x="4748981" y="4026310"/>
                </a:lnTo>
                <a:lnTo>
                  <a:pt x="4601497" y="3687097"/>
                </a:lnTo>
                <a:lnTo>
                  <a:pt x="4542503" y="3347884"/>
                </a:lnTo>
                <a:lnTo>
                  <a:pt x="4763729" y="3052916"/>
                </a:lnTo>
                <a:lnTo>
                  <a:pt x="5029200" y="2743200"/>
                </a:lnTo>
                <a:lnTo>
                  <a:pt x="5353664" y="2551471"/>
                </a:lnTo>
                <a:lnTo>
                  <a:pt x="5427406" y="2241755"/>
                </a:lnTo>
                <a:lnTo>
                  <a:pt x="5530645" y="2123768"/>
                </a:lnTo>
                <a:lnTo>
                  <a:pt x="5530645" y="2123768"/>
                </a:lnTo>
                <a:lnTo>
                  <a:pt x="5279923" y="2050026"/>
                </a:lnTo>
                <a:lnTo>
                  <a:pt x="4955458" y="2050026"/>
                </a:lnTo>
                <a:lnTo>
                  <a:pt x="4822723" y="1769807"/>
                </a:lnTo>
                <a:lnTo>
                  <a:pt x="4557252" y="1533833"/>
                </a:lnTo>
                <a:lnTo>
                  <a:pt x="4247535" y="973394"/>
                </a:lnTo>
                <a:lnTo>
                  <a:pt x="4144297" y="781665"/>
                </a:lnTo>
                <a:lnTo>
                  <a:pt x="4026310" y="457200"/>
                </a:lnTo>
                <a:lnTo>
                  <a:pt x="3967316" y="309716"/>
                </a:lnTo>
                <a:lnTo>
                  <a:pt x="3554361" y="309716"/>
                </a:lnTo>
                <a:lnTo>
                  <a:pt x="3229897" y="235975"/>
                </a:lnTo>
                <a:lnTo>
                  <a:pt x="3215148" y="235975"/>
                </a:lnTo>
                <a:lnTo>
                  <a:pt x="3052916" y="191729"/>
                </a:lnTo>
                <a:lnTo>
                  <a:pt x="2846439" y="353962"/>
                </a:lnTo>
                <a:lnTo>
                  <a:pt x="2654710" y="280220"/>
                </a:lnTo>
                <a:lnTo>
                  <a:pt x="2418735" y="0"/>
                </a:lnTo>
                <a:lnTo>
                  <a:pt x="884903" y="427704"/>
                </a:lnTo>
                <a:lnTo>
                  <a:pt x="368710" y="63418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Vrije vorm 55"/>
          <p:cNvSpPr/>
          <p:nvPr/>
        </p:nvSpPr>
        <p:spPr>
          <a:xfrm>
            <a:off x="6464710" y="1"/>
            <a:ext cx="4291780" cy="5058697"/>
          </a:xfrm>
          <a:custGeom>
            <a:avLst/>
            <a:gdLst>
              <a:gd name="connsiteX0" fmla="*/ 1061884 w 4291780"/>
              <a:gd name="connsiteY0" fmla="*/ 2241755 h 5058697"/>
              <a:gd name="connsiteX1" fmla="*/ 929148 w 4291780"/>
              <a:gd name="connsiteY1" fmla="*/ 2374490 h 5058697"/>
              <a:gd name="connsiteX2" fmla="*/ 648929 w 4291780"/>
              <a:gd name="connsiteY2" fmla="*/ 2241755 h 5058697"/>
              <a:gd name="connsiteX3" fmla="*/ 383458 w 4291780"/>
              <a:gd name="connsiteY3" fmla="*/ 2300748 h 5058697"/>
              <a:gd name="connsiteX4" fmla="*/ 191729 w 4291780"/>
              <a:gd name="connsiteY4" fmla="*/ 2330245 h 5058697"/>
              <a:gd name="connsiteX5" fmla="*/ 73742 w 4291780"/>
              <a:gd name="connsiteY5" fmla="*/ 2448232 h 5058697"/>
              <a:gd name="connsiteX6" fmla="*/ 0 w 4291780"/>
              <a:gd name="connsiteY6" fmla="*/ 2448232 h 5058697"/>
              <a:gd name="connsiteX7" fmla="*/ 73742 w 4291780"/>
              <a:gd name="connsiteY7" fmla="*/ 2580968 h 5058697"/>
              <a:gd name="connsiteX8" fmla="*/ 176980 w 4291780"/>
              <a:gd name="connsiteY8" fmla="*/ 2684206 h 5058697"/>
              <a:gd name="connsiteX9" fmla="*/ 265471 w 4291780"/>
              <a:gd name="connsiteY9" fmla="*/ 2713703 h 5058697"/>
              <a:gd name="connsiteX10" fmla="*/ 265471 w 4291780"/>
              <a:gd name="connsiteY10" fmla="*/ 2713703 h 5058697"/>
              <a:gd name="connsiteX11" fmla="*/ 589935 w 4291780"/>
              <a:gd name="connsiteY11" fmla="*/ 2698955 h 5058697"/>
              <a:gd name="connsiteX12" fmla="*/ 781664 w 4291780"/>
              <a:gd name="connsiteY12" fmla="*/ 2684206 h 5058697"/>
              <a:gd name="connsiteX13" fmla="*/ 840658 w 4291780"/>
              <a:gd name="connsiteY13" fmla="*/ 3052916 h 5058697"/>
              <a:gd name="connsiteX14" fmla="*/ 560438 w 4291780"/>
              <a:gd name="connsiteY14" fmla="*/ 3185652 h 5058697"/>
              <a:gd name="connsiteX15" fmla="*/ 560438 w 4291780"/>
              <a:gd name="connsiteY15" fmla="*/ 3185652 h 5058697"/>
              <a:gd name="connsiteX16" fmla="*/ 634180 w 4291780"/>
              <a:gd name="connsiteY16" fmla="*/ 3392129 h 5058697"/>
              <a:gd name="connsiteX17" fmla="*/ 796413 w 4291780"/>
              <a:gd name="connsiteY17" fmla="*/ 3377381 h 5058697"/>
              <a:gd name="connsiteX18" fmla="*/ 958645 w 4291780"/>
              <a:gd name="connsiteY18" fmla="*/ 3687097 h 5058697"/>
              <a:gd name="connsiteX19" fmla="*/ 1076632 w 4291780"/>
              <a:gd name="connsiteY19" fmla="*/ 3864077 h 5058697"/>
              <a:gd name="connsiteX20" fmla="*/ 1165122 w 4291780"/>
              <a:gd name="connsiteY20" fmla="*/ 4085303 h 5058697"/>
              <a:gd name="connsiteX21" fmla="*/ 1356851 w 4291780"/>
              <a:gd name="connsiteY21" fmla="*/ 4262284 h 5058697"/>
              <a:gd name="connsiteX22" fmla="*/ 1504335 w 4291780"/>
              <a:gd name="connsiteY22" fmla="*/ 4542503 h 5058697"/>
              <a:gd name="connsiteX23" fmla="*/ 1607574 w 4291780"/>
              <a:gd name="connsiteY23" fmla="*/ 4675239 h 5058697"/>
              <a:gd name="connsiteX24" fmla="*/ 2094271 w 4291780"/>
              <a:gd name="connsiteY24" fmla="*/ 4439265 h 5058697"/>
              <a:gd name="connsiteX25" fmla="*/ 2182761 w 4291780"/>
              <a:gd name="connsiteY25" fmla="*/ 4306529 h 5058697"/>
              <a:gd name="connsiteX26" fmla="*/ 2595716 w 4291780"/>
              <a:gd name="connsiteY26" fmla="*/ 4085303 h 5058697"/>
              <a:gd name="connsiteX27" fmla="*/ 2743200 w 4291780"/>
              <a:gd name="connsiteY27" fmla="*/ 3908323 h 5058697"/>
              <a:gd name="connsiteX28" fmla="*/ 2507225 w 4291780"/>
              <a:gd name="connsiteY28" fmla="*/ 3746090 h 5058697"/>
              <a:gd name="connsiteX29" fmla="*/ 2433484 w 4291780"/>
              <a:gd name="connsiteY29" fmla="*/ 3628103 h 5058697"/>
              <a:gd name="connsiteX30" fmla="*/ 2256503 w 4291780"/>
              <a:gd name="connsiteY30" fmla="*/ 3790335 h 5058697"/>
              <a:gd name="connsiteX31" fmla="*/ 2079522 w 4291780"/>
              <a:gd name="connsiteY31" fmla="*/ 3716594 h 5058697"/>
              <a:gd name="connsiteX32" fmla="*/ 2079522 w 4291780"/>
              <a:gd name="connsiteY32" fmla="*/ 3598606 h 5058697"/>
              <a:gd name="connsiteX33" fmla="*/ 1961535 w 4291780"/>
              <a:gd name="connsiteY33" fmla="*/ 3687097 h 5058697"/>
              <a:gd name="connsiteX34" fmla="*/ 1814051 w 4291780"/>
              <a:gd name="connsiteY34" fmla="*/ 3480619 h 5058697"/>
              <a:gd name="connsiteX35" fmla="*/ 1740309 w 4291780"/>
              <a:gd name="connsiteY35" fmla="*/ 3303639 h 5058697"/>
              <a:gd name="connsiteX36" fmla="*/ 1887793 w 4291780"/>
              <a:gd name="connsiteY36" fmla="*/ 3185652 h 5058697"/>
              <a:gd name="connsiteX37" fmla="*/ 2050025 w 4291780"/>
              <a:gd name="connsiteY37" fmla="*/ 3392129 h 5058697"/>
              <a:gd name="connsiteX38" fmla="*/ 2300748 w 4291780"/>
              <a:gd name="connsiteY38" fmla="*/ 3510116 h 5058697"/>
              <a:gd name="connsiteX39" fmla="*/ 2448232 w 4291780"/>
              <a:gd name="connsiteY39" fmla="*/ 3451123 h 5058697"/>
              <a:gd name="connsiteX40" fmla="*/ 2595716 w 4291780"/>
              <a:gd name="connsiteY40" fmla="*/ 3583858 h 5058697"/>
              <a:gd name="connsiteX41" fmla="*/ 3038167 w 4291780"/>
              <a:gd name="connsiteY41" fmla="*/ 3628103 h 5058697"/>
              <a:gd name="connsiteX42" fmla="*/ 3288890 w 4291780"/>
              <a:gd name="connsiteY42" fmla="*/ 3672348 h 5058697"/>
              <a:gd name="connsiteX43" fmla="*/ 3392129 w 4291780"/>
              <a:gd name="connsiteY43" fmla="*/ 3775587 h 5058697"/>
              <a:gd name="connsiteX44" fmla="*/ 3524864 w 4291780"/>
              <a:gd name="connsiteY44" fmla="*/ 3819832 h 5058697"/>
              <a:gd name="connsiteX45" fmla="*/ 3510116 w 4291780"/>
              <a:gd name="connsiteY45" fmla="*/ 3952568 h 5058697"/>
              <a:gd name="connsiteX46" fmla="*/ 3746090 w 4291780"/>
              <a:gd name="connsiteY46" fmla="*/ 3923071 h 5058697"/>
              <a:gd name="connsiteX47" fmla="*/ 3834580 w 4291780"/>
              <a:gd name="connsiteY47" fmla="*/ 3893574 h 5058697"/>
              <a:gd name="connsiteX48" fmla="*/ 3864077 w 4291780"/>
              <a:gd name="connsiteY48" fmla="*/ 4011561 h 5058697"/>
              <a:gd name="connsiteX49" fmla="*/ 3805084 w 4291780"/>
              <a:gd name="connsiteY49" fmla="*/ 4100052 h 5058697"/>
              <a:gd name="connsiteX50" fmla="*/ 4159045 w 4291780"/>
              <a:gd name="connsiteY50" fmla="*/ 4881716 h 5058697"/>
              <a:gd name="connsiteX51" fmla="*/ 4291780 w 4291780"/>
              <a:gd name="connsiteY51" fmla="*/ 5058697 h 5058697"/>
              <a:gd name="connsiteX52" fmla="*/ 4262284 w 4291780"/>
              <a:gd name="connsiteY52" fmla="*/ 0 h 5058697"/>
              <a:gd name="connsiteX53" fmla="*/ 2109019 w 4291780"/>
              <a:gd name="connsiteY53" fmla="*/ 14748 h 5058697"/>
              <a:gd name="connsiteX54" fmla="*/ 2300748 w 4291780"/>
              <a:gd name="connsiteY54" fmla="*/ 103239 h 5058697"/>
              <a:gd name="connsiteX55" fmla="*/ 2138516 w 4291780"/>
              <a:gd name="connsiteY55" fmla="*/ 103239 h 5058697"/>
              <a:gd name="connsiteX56" fmla="*/ 1666567 w 4291780"/>
              <a:gd name="connsiteY56" fmla="*/ 14748 h 5058697"/>
              <a:gd name="connsiteX57" fmla="*/ 2064774 w 4291780"/>
              <a:gd name="connsiteY57" fmla="*/ 235974 h 5058697"/>
              <a:gd name="connsiteX58" fmla="*/ 1799303 w 4291780"/>
              <a:gd name="connsiteY58" fmla="*/ 294968 h 5058697"/>
              <a:gd name="connsiteX59" fmla="*/ 1932038 w 4291780"/>
              <a:gd name="connsiteY59" fmla="*/ 1106129 h 5058697"/>
              <a:gd name="connsiteX60" fmla="*/ 2168013 w 4291780"/>
              <a:gd name="connsiteY60" fmla="*/ 1342103 h 5058697"/>
              <a:gd name="connsiteX61" fmla="*/ 1533832 w 4291780"/>
              <a:gd name="connsiteY61" fmla="*/ 1342103 h 5058697"/>
              <a:gd name="connsiteX62" fmla="*/ 1563329 w 4291780"/>
              <a:gd name="connsiteY62" fmla="*/ 1710813 h 5058697"/>
              <a:gd name="connsiteX63" fmla="*/ 1342103 w 4291780"/>
              <a:gd name="connsiteY63" fmla="*/ 1873045 h 5058697"/>
              <a:gd name="connsiteX64" fmla="*/ 1607574 w 4291780"/>
              <a:gd name="connsiteY64" fmla="*/ 1858297 h 5058697"/>
              <a:gd name="connsiteX65" fmla="*/ 1784555 w 4291780"/>
              <a:gd name="connsiteY65" fmla="*/ 1769806 h 5058697"/>
              <a:gd name="connsiteX66" fmla="*/ 1946787 w 4291780"/>
              <a:gd name="connsiteY66" fmla="*/ 1843548 h 5058697"/>
              <a:gd name="connsiteX67" fmla="*/ 1946787 w 4291780"/>
              <a:gd name="connsiteY67" fmla="*/ 1843548 h 5058697"/>
              <a:gd name="connsiteX68" fmla="*/ 1843548 w 4291780"/>
              <a:gd name="connsiteY68" fmla="*/ 2005781 h 5058697"/>
              <a:gd name="connsiteX69" fmla="*/ 1843548 w 4291780"/>
              <a:gd name="connsiteY69" fmla="*/ 2005781 h 5058697"/>
              <a:gd name="connsiteX70" fmla="*/ 1932038 w 4291780"/>
              <a:gd name="connsiteY70" fmla="*/ 2182761 h 5058697"/>
              <a:gd name="connsiteX71" fmla="*/ 2094271 w 4291780"/>
              <a:gd name="connsiteY71" fmla="*/ 2256503 h 5058697"/>
              <a:gd name="connsiteX72" fmla="*/ 2064774 w 4291780"/>
              <a:gd name="connsiteY72" fmla="*/ 2374490 h 5058697"/>
              <a:gd name="connsiteX73" fmla="*/ 2079522 w 4291780"/>
              <a:gd name="connsiteY73" fmla="*/ 2536723 h 5058697"/>
              <a:gd name="connsiteX74" fmla="*/ 2064774 w 4291780"/>
              <a:gd name="connsiteY74" fmla="*/ 2684206 h 5058697"/>
              <a:gd name="connsiteX75" fmla="*/ 1784555 w 4291780"/>
              <a:gd name="connsiteY75" fmla="*/ 2639961 h 5058697"/>
              <a:gd name="connsiteX76" fmla="*/ 1637071 w 4291780"/>
              <a:gd name="connsiteY76" fmla="*/ 2507226 h 5058697"/>
              <a:gd name="connsiteX77" fmla="*/ 1637071 w 4291780"/>
              <a:gd name="connsiteY77" fmla="*/ 2359742 h 5058697"/>
              <a:gd name="connsiteX78" fmla="*/ 1165122 w 4291780"/>
              <a:gd name="connsiteY78" fmla="*/ 2182761 h 5058697"/>
              <a:gd name="connsiteX79" fmla="*/ 1061884 w 4291780"/>
              <a:gd name="connsiteY79" fmla="*/ 2241755 h 50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291780" h="5058697">
                <a:moveTo>
                  <a:pt x="1061884" y="2241755"/>
                </a:moveTo>
                <a:lnTo>
                  <a:pt x="929148" y="2374490"/>
                </a:lnTo>
                <a:lnTo>
                  <a:pt x="648929" y="2241755"/>
                </a:lnTo>
                <a:lnTo>
                  <a:pt x="383458" y="2300748"/>
                </a:lnTo>
                <a:lnTo>
                  <a:pt x="191729" y="2330245"/>
                </a:lnTo>
                <a:lnTo>
                  <a:pt x="73742" y="2448232"/>
                </a:lnTo>
                <a:lnTo>
                  <a:pt x="0" y="2448232"/>
                </a:lnTo>
                <a:lnTo>
                  <a:pt x="73742" y="2580968"/>
                </a:lnTo>
                <a:lnTo>
                  <a:pt x="176980" y="2684206"/>
                </a:lnTo>
                <a:lnTo>
                  <a:pt x="265471" y="2713703"/>
                </a:lnTo>
                <a:lnTo>
                  <a:pt x="265471" y="2713703"/>
                </a:lnTo>
                <a:lnTo>
                  <a:pt x="589935" y="2698955"/>
                </a:lnTo>
                <a:lnTo>
                  <a:pt x="781664" y="2684206"/>
                </a:lnTo>
                <a:lnTo>
                  <a:pt x="840658" y="3052916"/>
                </a:lnTo>
                <a:lnTo>
                  <a:pt x="560438" y="3185652"/>
                </a:lnTo>
                <a:lnTo>
                  <a:pt x="560438" y="3185652"/>
                </a:lnTo>
                <a:lnTo>
                  <a:pt x="634180" y="3392129"/>
                </a:lnTo>
                <a:lnTo>
                  <a:pt x="796413" y="3377381"/>
                </a:lnTo>
                <a:lnTo>
                  <a:pt x="958645" y="3687097"/>
                </a:lnTo>
                <a:lnTo>
                  <a:pt x="1076632" y="3864077"/>
                </a:lnTo>
                <a:lnTo>
                  <a:pt x="1165122" y="4085303"/>
                </a:lnTo>
                <a:lnTo>
                  <a:pt x="1356851" y="4262284"/>
                </a:lnTo>
                <a:lnTo>
                  <a:pt x="1504335" y="4542503"/>
                </a:lnTo>
                <a:lnTo>
                  <a:pt x="1607574" y="4675239"/>
                </a:lnTo>
                <a:lnTo>
                  <a:pt x="2094271" y="4439265"/>
                </a:lnTo>
                <a:lnTo>
                  <a:pt x="2182761" y="4306529"/>
                </a:lnTo>
                <a:lnTo>
                  <a:pt x="2595716" y="4085303"/>
                </a:lnTo>
                <a:lnTo>
                  <a:pt x="2743200" y="3908323"/>
                </a:lnTo>
                <a:lnTo>
                  <a:pt x="2507225" y="3746090"/>
                </a:lnTo>
                <a:lnTo>
                  <a:pt x="2433484" y="3628103"/>
                </a:lnTo>
                <a:lnTo>
                  <a:pt x="2256503" y="3790335"/>
                </a:lnTo>
                <a:lnTo>
                  <a:pt x="2079522" y="3716594"/>
                </a:lnTo>
                <a:lnTo>
                  <a:pt x="2079522" y="3598606"/>
                </a:lnTo>
                <a:lnTo>
                  <a:pt x="1961535" y="3687097"/>
                </a:lnTo>
                <a:lnTo>
                  <a:pt x="1814051" y="3480619"/>
                </a:lnTo>
                <a:lnTo>
                  <a:pt x="1740309" y="3303639"/>
                </a:lnTo>
                <a:lnTo>
                  <a:pt x="1887793" y="3185652"/>
                </a:lnTo>
                <a:lnTo>
                  <a:pt x="2050025" y="3392129"/>
                </a:lnTo>
                <a:lnTo>
                  <a:pt x="2300748" y="3510116"/>
                </a:lnTo>
                <a:lnTo>
                  <a:pt x="2448232" y="3451123"/>
                </a:lnTo>
                <a:lnTo>
                  <a:pt x="2595716" y="3583858"/>
                </a:lnTo>
                <a:lnTo>
                  <a:pt x="3038167" y="3628103"/>
                </a:lnTo>
                <a:lnTo>
                  <a:pt x="3288890" y="3672348"/>
                </a:lnTo>
                <a:lnTo>
                  <a:pt x="3392129" y="3775587"/>
                </a:lnTo>
                <a:lnTo>
                  <a:pt x="3524864" y="3819832"/>
                </a:lnTo>
                <a:lnTo>
                  <a:pt x="3510116" y="3952568"/>
                </a:lnTo>
                <a:lnTo>
                  <a:pt x="3746090" y="3923071"/>
                </a:lnTo>
                <a:lnTo>
                  <a:pt x="3834580" y="3893574"/>
                </a:lnTo>
                <a:lnTo>
                  <a:pt x="3864077" y="4011561"/>
                </a:lnTo>
                <a:lnTo>
                  <a:pt x="3805084" y="4100052"/>
                </a:lnTo>
                <a:lnTo>
                  <a:pt x="4159045" y="4881716"/>
                </a:lnTo>
                <a:lnTo>
                  <a:pt x="4291780" y="5058697"/>
                </a:lnTo>
                <a:lnTo>
                  <a:pt x="4262284" y="0"/>
                </a:lnTo>
                <a:lnTo>
                  <a:pt x="2109019" y="14748"/>
                </a:lnTo>
                <a:lnTo>
                  <a:pt x="2300748" y="103239"/>
                </a:lnTo>
                <a:lnTo>
                  <a:pt x="2138516" y="103239"/>
                </a:lnTo>
                <a:lnTo>
                  <a:pt x="1666567" y="14748"/>
                </a:lnTo>
                <a:lnTo>
                  <a:pt x="2064774" y="235974"/>
                </a:lnTo>
                <a:lnTo>
                  <a:pt x="1799303" y="294968"/>
                </a:lnTo>
                <a:lnTo>
                  <a:pt x="1932038" y="1106129"/>
                </a:lnTo>
                <a:lnTo>
                  <a:pt x="2168013" y="1342103"/>
                </a:lnTo>
                <a:lnTo>
                  <a:pt x="1533832" y="1342103"/>
                </a:lnTo>
                <a:lnTo>
                  <a:pt x="1563329" y="1710813"/>
                </a:lnTo>
                <a:lnTo>
                  <a:pt x="1342103" y="1873045"/>
                </a:lnTo>
                <a:lnTo>
                  <a:pt x="1607574" y="1858297"/>
                </a:lnTo>
                <a:lnTo>
                  <a:pt x="1784555" y="1769806"/>
                </a:lnTo>
                <a:lnTo>
                  <a:pt x="1946787" y="1843548"/>
                </a:lnTo>
                <a:lnTo>
                  <a:pt x="1946787" y="1843548"/>
                </a:lnTo>
                <a:lnTo>
                  <a:pt x="1843548" y="2005781"/>
                </a:lnTo>
                <a:lnTo>
                  <a:pt x="1843548" y="2005781"/>
                </a:lnTo>
                <a:lnTo>
                  <a:pt x="1932038" y="2182761"/>
                </a:lnTo>
                <a:lnTo>
                  <a:pt x="2094271" y="2256503"/>
                </a:lnTo>
                <a:lnTo>
                  <a:pt x="2064774" y="2374490"/>
                </a:lnTo>
                <a:lnTo>
                  <a:pt x="2079522" y="2536723"/>
                </a:lnTo>
                <a:lnTo>
                  <a:pt x="2064774" y="2684206"/>
                </a:lnTo>
                <a:lnTo>
                  <a:pt x="1784555" y="2639961"/>
                </a:lnTo>
                <a:lnTo>
                  <a:pt x="1637071" y="2507226"/>
                </a:lnTo>
                <a:lnTo>
                  <a:pt x="1637071" y="2359742"/>
                </a:lnTo>
                <a:lnTo>
                  <a:pt x="1165122" y="2182761"/>
                </a:lnTo>
                <a:lnTo>
                  <a:pt x="1061884" y="224175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779C1C-99D2-4B4B-BE81-B750D8ACDF88}" type="slidenum">
              <a:rPr lang="nl-BE" smtClean="0"/>
              <a:pPr/>
              <a:t>5</a:t>
            </a:fld>
            <a:endParaRPr lang="nl-BE"/>
          </a:p>
        </p:txBody>
      </p:sp>
      <p:grpSp>
        <p:nvGrpSpPr>
          <p:cNvPr id="48" name="Groep 47"/>
          <p:cNvGrpSpPr/>
          <p:nvPr/>
        </p:nvGrpSpPr>
        <p:grpSpPr>
          <a:xfrm>
            <a:off x="3102078" y="1"/>
            <a:ext cx="5648633" cy="2713703"/>
            <a:chOff x="1578077" y="0"/>
            <a:chExt cx="5648633" cy="2713703"/>
          </a:xfrm>
        </p:grpSpPr>
        <p:grpSp>
          <p:nvGrpSpPr>
            <p:cNvPr id="49" name="Groep 52"/>
            <p:cNvGrpSpPr/>
            <p:nvPr/>
          </p:nvGrpSpPr>
          <p:grpSpPr>
            <a:xfrm>
              <a:off x="2168013" y="0"/>
              <a:ext cx="5058697" cy="2713703"/>
              <a:chOff x="2168013" y="0"/>
              <a:chExt cx="5058697" cy="2713703"/>
            </a:xfrm>
          </p:grpSpPr>
          <p:sp>
            <p:nvSpPr>
              <p:cNvPr id="53" name="Vrije vorm 52"/>
              <p:cNvSpPr/>
              <p:nvPr/>
            </p:nvSpPr>
            <p:spPr>
              <a:xfrm>
                <a:off x="2477729" y="44245"/>
                <a:ext cx="4748981" cy="2654710"/>
              </a:xfrm>
              <a:custGeom>
                <a:avLst/>
                <a:gdLst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0" fmla="*/ 0 w 4748981"/>
                  <a:gd name="connsiteY0" fmla="*/ 2610465 h 2654710"/>
                  <a:gd name="connsiteX1" fmla="*/ 250723 w 4748981"/>
                  <a:gd name="connsiteY1" fmla="*/ 2580968 h 2654710"/>
                  <a:gd name="connsiteX2" fmla="*/ 383458 w 4748981"/>
                  <a:gd name="connsiteY2" fmla="*/ 2462981 h 2654710"/>
                  <a:gd name="connsiteX3" fmla="*/ 368710 w 4748981"/>
                  <a:gd name="connsiteY3" fmla="*/ 2330245 h 2654710"/>
                  <a:gd name="connsiteX4" fmla="*/ 530942 w 4748981"/>
                  <a:gd name="connsiteY4" fmla="*/ 2227007 h 2654710"/>
                  <a:gd name="connsiteX5" fmla="*/ 648929 w 4748981"/>
                  <a:gd name="connsiteY5" fmla="*/ 2094271 h 2654710"/>
                  <a:gd name="connsiteX6" fmla="*/ 648929 w 4748981"/>
                  <a:gd name="connsiteY6" fmla="*/ 2094271 h 2654710"/>
                  <a:gd name="connsiteX7" fmla="*/ 870155 w 4748981"/>
                  <a:gd name="connsiteY7" fmla="*/ 2064774 h 2654710"/>
                  <a:gd name="connsiteX8" fmla="*/ 1002890 w 4748981"/>
                  <a:gd name="connsiteY8" fmla="*/ 1961536 h 2654710"/>
                  <a:gd name="connsiteX9" fmla="*/ 1076632 w 4748981"/>
                  <a:gd name="connsiteY9" fmla="*/ 1932039 h 2654710"/>
                  <a:gd name="connsiteX10" fmla="*/ 1179871 w 4748981"/>
                  <a:gd name="connsiteY10" fmla="*/ 2020529 h 2654710"/>
                  <a:gd name="connsiteX11" fmla="*/ 1209368 w 4748981"/>
                  <a:gd name="connsiteY11" fmla="*/ 2094271 h 2654710"/>
                  <a:gd name="connsiteX12" fmla="*/ 1460090 w 4748981"/>
                  <a:gd name="connsiteY12" fmla="*/ 2227007 h 2654710"/>
                  <a:gd name="connsiteX13" fmla="*/ 1637071 w 4748981"/>
                  <a:gd name="connsiteY13" fmla="*/ 2389239 h 2654710"/>
                  <a:gd name="connsiteX14" fmla="*/ 1607574 w 4748981"/>
                  <a:gd name="connsiteY14" fmla="*/ 2536723 h 2654710"/>
                  <a:gd name="connsiteX15" fmla="*/ 1725561 w 4748981"/>
                  <a:gd name="connsiteY15" fmla="*/ 2389239 h 2654710"/>
                  <a:gd name="connsiteX16" fmla="*/ 1696065 w 4748981"/>
                  <a:gd name="connsiteY16" fmla="*/ 2330245 h 2654710"/>
                  <a:gd name="connsiteX17" fmla="*/ 1784555 w 4748981"/>
                  <a:gd name="connsiteY17" fmla="*/ 2256503 h 2654710"/>
                  <a:gd name="connsiteX18" fmla="*/ 1622323 w 4748981"/>
                  <a:gd name="connsiteY18" fmla="*/ 2212258 h 2654710"/>
                  <a:gd name="connsiteX19" fmla="*/ 1415845 w 4748981"/>
                  <a:gd name="connsiteY19" fmla="*/ 2035278 h 2654710"/>
                  <a:gd name="connsiteX20" fmla="*/ 1327355 w 4748981"/>
                  <a:gd name="connsiteY20" fmla="*/ 1932039 h 2654710"/>
                  <a:gd name="connsiteX21" fmla="*/ 1356852 w 4748981"/>
                  <a:gd name="connsiteY21" fmla="*/ 1858297 h 2654710"/>
                  <a:gd name="connsiteX22" fmla="*/ 1489587 w 4748981"/>
                  <a:gd name="connsiteY22" fmla="*/ 2005781 h 2654710"/>
                  <a:gd name="connsiteX23" fmla="*/ 1769806 w 4748981"/>
                  <a:gd name="connsiteY23" fmla="*/ 2109020 h 2654710"/>
                  <a:gd name="connsiteX24" fmla="*/ 1873045 w 4748981"/>
                  <a:gd name="connsiteY24" fmla="*/ 2300749 h 2654710"/>
                  <a:gd name="connsiteX25" fmla="*/ 2020529 w 4748981"/>
                  <a:gd name="connsiteY25" fmla="*/ 2448232 h 2654710"/>
                  <a:gd name="connsiteX26" fmla="*/ 2064774 w 4748981"/>
                  <a:gd name="connsiteY26" fmla="*/ 2448232 h 2654710"/>
                  <a:gd name="connsiteX27" fmla="*/ 2064774 w 4748981"/>
                  <a:gd name="connsiteY27" fmla="*/ 2654710 h 2654710"/>
                  <a:gd name="connsiteX28" fmla="*/ 2182761 w 4748981"/>
                  <a:gd name="connsiteY28" fmla="*/ 2521974 h 2654710"/>
                  <a:gd name="connsiteX29" fmla="*/ 2168013 w 4748981"/>
                  <a:gd name="connsiteY29" fmla="*/ 2374490 h 2654710"/>
                  <a:gd name="connsiteX30" fmla="*/ 2212258 w 4748981"/>
                  <a:gd name="connsiteY30" fmla="*/ 2271252 h 2654710"/>
                  <a:gd name="connsiteX31" fmla="*/ 2286000 w 4748981"/>
                  <a:gd name="connsiteY31" fmla="*/ 2227007 h 2654710"/>
                  <a:gd name="connsiteX32" fmla="*/ 2344994 w 4748981"/>
                  <a:gd name="connsiteY32" fmla="*/ 2271252 h 2654710"/>
                  <a:gd name="connsiteX33" fmla="*/ 2492477 w 4748981"/>
                  <a:gd name="connsiteY33" fmla="*/ 2241755 h 2654710"/>
                  <a:gd name="connsiteX34" fmla="*/ 2521974 w 4748981"/>
                  <a:gd name="connsiteY34" fmla="*/ 2020529 h 2654710"/>
                  <a:gd name="connsiteX35" fmla="*/ 2580968 w 4748981"/>
                  <a:gd name="connsiteY35" fmla="*/ 1828800 h 2654710"/>
                  <a:gd name="connsiteX36" fmla="*/ 2831690 w 4748981"/>
                  <a:gd name="connsiteY36" fmla="*/ 1814052 h 2654710"/>
                  <a:gd name="connsiteX37" fmla="*/ 2920181 w 4748981"/>
                  <a:gd name="connsiteY37" fmla="*/ 1976284 h 2654710"/>
                  <a:gd name="connsiteX38" fmla="*/ 3052916 w 4748981"/>
                  <a:gd name="connsiteY38" fmla="*/ 1917290 h 2654710"/>
                  <a:gd name="connsiteX39" fmla="*/ 3023419 w 4748981"/>
                  <a:gd name="connsiteY39" fmla="*/ 1828800 h 2654710"/>
                  <a:gd name="connsiteX40" fmla="*/ 3097161 w 4748981"/>
                  <a:gd name="connsiteY40" fmla="*/ 1769807 h 2654710"/>
                  <a:gd name="connsiteX41" fmla="*/ 3303639 w 4748981"/>
                  <a:gd name="connsiteY41" fmla="*/ 1696065 h 2654710"/>
                  <a:gd name="connsiteX42" fmla="*/ 3318387 w 4748981"/>
                  <a:gd name="connsiteY42" fmla="*/ 1828800 h 2654710"/>
                  <a:gd name="connsiteX43" fmla="*/ 3274142 w 4748981"/>
                  <a:gd name="connsiteY43" fmla="*/ 1946787 h 2654710"/>
                  <a:gd name="connsiteX44" fmla="*/ 3406877 w 4748981"/>
                  <a:gd name="connsiteY44" fmla="*/ 2050026 h 2654710"/>
                  <a:gd name="connsiteX45" fmla="*/ 3583858 w 4748981"/>
                  <a:gd name="connsiteY45" fmla="*/ 2182761 h 2654710"/>
                  <a:gd name="connsiteX46" fmla="*/ 3937819 w 4748981"/>
                  <a:gd name="connsiteY46" fmla="*/ 2256503 h 2654710"/>
                  <a:gd name="connsiteX47" fmla="*/ 4070555 w 4748981"/>
                  <a:gd name="connsiteY47" fmla="*/ 2359742 h 2654710"/>
                  <a:gd name="connsiteX48" fmla="*/ 4188542 w 4748981"/>
                  <a:gd name="connsiteY48" fmla="*/ 2389239 h 2654710"/>
                  <a:gd name="connsiteX49" fmla="*/ 3982065 w 4748981"/>
                  <a:gd name="connsiteY49" fmla="*/ 2050026 h 2654710"/>
                  <a:gd name="connsiteX50" fmla="*/ 3908323 w 4748981"/>
                  <a:gd name="connsiteY50" fmla="*/ 1946787 h 2654710"/>
                  <a:gd name="connsiteX51" fmla="*/ 3982065 w 4748981"/>
                  <a:gd name="connsiteY51" fmla="*/ 1843549 h 2654710"/>
                  <a:gd name="connsiteX52" fmla="*/ 4085303 w 4748981"/>
                  <a:gd name="connsiteY52" fmla="*/ 1740310 h 2654710"/>
                  <a:gd name="connsiteX53" fmla="*/ 4218039 w 4748981"/>
                  <a:gd name="connsiteY53" fmla="*/ 1666568 h 2654710"/>
                  <a:gd name="connsiteX54" fmla="*/ 4114800 w 4748981"/>
                  <a:gd name="connsiteY54" fmla="*/ 1519084 h 2654710"/>
                  <a:gd name="connsiteX55" fmla="*/ 4041058 w 4748981"/>
                  <a:gd name="connsiteY55" fmla="*/ 1401097 h 2654710"/>
                  <a:gd name="connsiteX56" fmla="*/ 4306529 w 4748981"/>
                  <a:gd name="connsiteY56" fmla="*/ 1415845 h 2654710"/>
                  <a:gd name="connsiteX57" fmla="*/ 4572000 w 4748981"/>
                  <a:gd name="connsiteY57" fmla="*/ 1415845 h 2654710"/>
                  <a:gd name="connsiteX58" fmla="*/ 4748981 w 4748981"/>
                  <a:gd name="connsiteY58" fmla="*/ 1342103 h 2654710"/>
                  <a:gd name="connsiteX59" fmla="*/ 4645742 w 4748981"/>
                  <a:gd name="connsiteY59" fmla="*/ 1238865 h 2654710"/>
                  <a:gd name="connsiteX60" fmla="*/ 4645742 w 4748981"/>
                  <a:gd name="connsiteY60" fmla="*/ 1238865 h 2654710"/>
                  <a:gd name="connsiteX61" fmla="*/ 4630994 w 4748981"/>
                  <a:gd name="connsiteY61" fmla="*/ 1120878 h 2654710"/>
                  <a:gd name="connsiteX62" fmla="*/ 4630994 w 4748981"/>
                  <a:gd name="connsiteY62" fmla="*/ 1120878 h 2654710"/>
                  <a:gd name="connsiteX63" fmla="*/ 4395019 w 4748981"/>
                  <a:gd name="connsiteY63" fmla="*/ 1106129 h 2654710"/>
                  <a:gd name="connsiteX64" fmla="*/ 4513006 w 4748981"/>
                  <a:gd name="connsiteY64" fmla="*/ 929149 h 2654710"/>
                  <a:gd name="connsiteX65" fmla="*/ 4454013 w 4748981"/>
                  <a:gd name="connsiteY65" fmla="*/ 722671 h 2654710"/>
                  <a:gd name="connsiteX66" fmla="*/ 4380271 w 4748981"/>
                  <a:gd name="connsiteY66" fmla="*/ 516194 h 2654710"/>
                  <a:gd name="connsiteX67" fmla="*/ 4380271 w 4748981"/>
                  <a:gd name="connsiteY67" fmla="*/ 324465 h 2654710"/>
                  <a:gd name="connsiteX68" fmla="*/ 4336026 w 4748981"/>
                  <a:gd name="connsiteY68" fmla="*/ 280220 h 2654710"/>
                  <a:gd name="connsiteX69" fmla="*/ 4513006 w 4748981"/>
                  <a:gd name="connsiteY69" fmla="*/ 147484 h 2654710"/>
                  <a:gd name="connsiteX70" fmla="*/ 4513006 w 4748981"/>
                  <a:gd name="connsiteY70" fmla="*/ 147484 h 2654710"/>
                  <a:gd name="connsiteX71" fmla="*/ 4159045 w 4748981"/>
                  <a:gd name="connsiteY71" fmla="*/ 0 h 2654710"/>
                  <a:gd name="connsiteX72" fmla="*/ 4011561 w 4748981"/>
                  <a:gd name="connsiteY72" fmla="*/ 58994 h 2654710"/>
                  <a:gd name="connsiteX73" fmla="*/ 3716594 w 4748981"/>
                  <a:gd name="connsiteY73" fmla="*/ 103239 h 2654710"/>
                  <a:gd name="connsiteX74" fmla="*/ 3495368 w 4748981"/>
                  <a:gd name="connsiteY74" fmla="*/ 191729 h 2654710"/>
                  <a:gd name="connsiteX75" fmla="*/ 3318387 w 4748981"/>
                  <a:gd name="connsiteY75" fmla="*/ 147484 h 2654710"/>
                  <a:gd name="connsiteX76" fmla="*/ 3259394 w 4748981"/>
                  <a:gd name="connsiteY76" fmla="*/ 103239 h 2654710"/>
                  <a:gd name="connsiteX77" fmla="*/ 3259394 w 4748981"/>
                  <a:gd name="connsiteY77" fmla="*/ 103239 h 2654710"/>
                  <a:gd name="connsiteX78" fmla="*/ 3244645 w 4748981"/>
                  <a:gd name="connsiteY78" fmla="*/ 294968 h 2654710"/>
                  <a:gd name="connsiteX79" fmla="*/ 3156155 w 4748981"/>
                  <a:gd name="connsiteY79" fmla="*/ 221226 h 2654710"/>
                  <a:gd name="connsiteX80" fmla="*/ 3156155 w 4748981"/>
                  <a:gd name="connsiteY80" fmla="*/ 221226 h 2654710"/>
                  <a:gd name="connsiteX81" fmla="*/ 0 w 4748981"/>
                  <a:gd name="connsiteY81" fmla="*/ 2610465 h 26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4748981" h="2654710">
                    <a:moveTo>
                      <a:pt x="0" y="2610465"/>
                    </a:moveTo>
                    <a:lnTo>
                      <a:pt x="250723" y="2580968"/>
                    </a:lnTo>
                    <a:lnTo>
                      <a:pt x="383458" y="2462981"/>
                    </a:lnTo>
                    <a:lnTo>
                      <a:pt x="368710" y="2330245"/>
                    </a:lnTo>
                    <a:lnTo>
                      <a:pt x="530942" y="2227007"/>
                    </a:lnTo>
                    <a:lnTo>
                      <a:pt x="648929" y="2094271"/>
                    </a:lnTo>
                    <a:lnTo>
                      <a:pt x="648929" y="2094271"/>
                    </a:lnTo>
                    <a:lnTo>
                      <a:pt x="870155" y="2064774"/>
                    </a:lnTo>
                    <a:lnTo>
                      <a:pt x="1002890" y="1961536"/>
                    </a:lnTo>
                    <a:lnTo>
                      <a:pt x="1076632" y="1932039"/>
                    </a:lnTo>
                    <a:lnTo>
                      <a:pt x="1179871" y="2020529"/>
                    </a:lnTo>
                    <a:lnTo>
                      <a:pt x="1209368" y="2094271"/>
                    </a:lnTo>
                    <a:lnTo>
                      <a:pt x="1460090" y="2227007"/>
                    </a:lnTo>
                    <a:lnTo>
                      <a:pt x="1637071" y="2389239"/>
                    </a:lnTo>
                    <a:lnTo>
                      <a:pt x="1607574" y="2536723"/>
                    </a:lnTo>
                    <a:lnTo>
                      <a:pt x="1725561" y="2389239"/>
                    </a:lnTo>
                    <a:lnTo>
                      <a:pt x="1696065" y="2330245"/>
                    </a:lnTo>
                    <a:lnTo>
                      <a:pt x="1784555" y="2256503"/>
                    </a:lnTo>
                    <a:lnTo>
                      <a:pt x="1622323" y="2212258"/>
                    </a:lnTo>
                    <a:lnTo>
                      <a:pt x="1415845" y="2035278"/>
                    </a:lnTo>
                    <a:lnTo>
                      <a:pt x="1327355" y="1932039"/>
                    </a:lnTo>
                    <a:lnTo>
                      <a:pt x="1356852" y="1858297"/>
                    </a:lnTo>
                    <a:lnTo>
                      <a:pt x="1489587" y="2005781"/>
                    </a:lnTo>
                    <a:lnTo>
                      <a:pt x="1769806" y="2109020"/>
                    </a:lnTo>
                    <a:lnTo>
                      <a:pt x="1873045" y="2300749"/>
                    </a:lnTo>
                    <a:lnTo>
                      <a:pt x="2020529" y="2448232"/>
                    </a:lnTo>
                    <a:lnTo>
                      <a:pt x="2064774" y="2448232"/>
                    </a:lnTo>
                    <a:lnTo>
                      <a:pt x="2064774" y="2654710"/>
                    </a:lnTo>
                    <a:lnTo>
                      <a:pt x="2182761" y="2521974"/>
                    </a:lnTo>
                    <a:lnTo>
                      <a:pt x="2168013" y="2374490"/>
                    </a:lnTo>
                    <a:lnTo>
                      <a:pt x="2212258" y="2271252"/>
                    </a:lnTo>
                    <a:lnTo>
                      <a:pt x="2286000" y="2227007"/>
                    </a:lnTo>
                    <a:lnTo>
                      <a:pt x="2344994" y="2271252"/>
                    </a:lnTo>
                    <a:lnTo>
                      <a:pt x="2492477" y="2241755"/>
                    </a:lnTo>
                    <a:lnTo>
                      <a:pt x="2521974" y="2020529"/>
                    </a:lnTo>
                    <a:lnTo>
                      <a:pt x="2580968" y="1828800"/>
                    </a:lnTo>
                    <a:lnTo>
                      <a:pt x="2831690" y="1814052"/>
                    </a:lnTo>
                    <a:lnTo>
                      <a:pt x="2920181" y="1976284"/>
                    </a:lnTo>
                    <a:lnTo>
                      <a:pt x="3052916" y="1917290"/>
                    </a:lnTo>
                    <a:lnTo>
                      <a:pt x="3023419" y="1828800"/>
                    </a:lnTo>
                    <a:lnTo>
                      <a:pt x="3097161" y="1769807"/>
                    </a:lnTo>
                    <a:lnTo>
                      <a:pt x="3303639" y="1696065"/>
                    </a:lnTo>
                    <a:lnTo>
                      <a:pt x="3318387" y="1828800"/>
                    </a:lnTo>
                    <a:lnTo>
                      <a:pt x="3274142" y="1946787"/>
                    </a:lnTo>
                    <a:lnTo>
                      <a:pt x="3406877" y="2050026"/>
                    </a:lnTo>
                    <a:lnTo>
                      <a:pt x="3583858" y="2182761"/>
                    </a:lnTo>
                    <a:lnTo>
                      <a:pt x="3937819" y="2256503"/>
                    </a:lnTo>
                    <a:lnTo>
                      <a:pt x="4070555" y="2359742"/>
                    </a:lnTo>
                    <a:lnTo>
                      <a:pt x="4188542" y="2389239"/>
                    </a:lnTo>
                    <a:lnTo>
                      <a:pt x="3982065" y="2050026"/>
                    </a:lnTo>
                    <a:lnTo>
                      <a:pt x="3908323" y="1946787"/>
                    </a:lnTo>
                    <a:lnTo>
                      <a:pt x="3982065" y="1843549"/>
                    </a:lnTo>
                    <a:lnTo>
                      <a:pt x="4085303" y="1740310"/>
                    </a:lnTo>
                    <a:lnTo>
                      <a:pt x="4218039" y="1666568"/>
                    </a:lnTo>
                    <a:lnTo>
                      <a:pt x="4114800" y="1519084"/>
                    </a:lnTo>
                    <a:lnTo>
                      <a:pt x="4041058" y="1401097"/>
                    </a:lnTo>
                    <a:lnTo>
                      <a:pt x="4306529" y="1415845"/>
                    </a:lnTo>
                    <a:lnTo>
                      <a:pt x="4572000" y="1415845"/>
                    </a:lnTo>
                    <a:lnTo>
                      <a:pt x="4748981" y="1342103"/>
                    </a:lnTo>
                    <a:lnTo>
                      <a:pt x="4645742" y="1238865"/>
                    </a:lnTo>
                    <a:lnTo>
                      <a:pt x="4645742" y="1238865"/>
                    </a:lnTo>
                    <a:lnTo>
                      <a:pt x="4630994" y="1120878"/>
                    </a:lnTo>
                    <a:lnTo>
                      <a:pt x="4630994" y="1120878"/>
                    </a:lnTo>
                    <a:lnTo>
                      <a:pt x="4395019" y="1106129"/>
                    </a:lnTo>
                    <a:lnTo>
                      <a:pt x="4513006" y="929149"/>
                    </a:lnTo>
                    <a:lnTo>
                      <a:pt x="4454013" y="722671"/>
                    </a:lnTo>
                    <a:lnTo>
                      <a:pt x="4380271" y="516194"/>
                    </a:lnTo>
                    <a:lnTo>
                      <a:pt x="4380271" y="324465"/>
                    </a:lnTo>
                    <a:lnTo>
                      <a:pt x="4336026" y="280220"/>
                    </a:lnTo>
                    <a:lnTo>
                      <a:pt x="4513006" y="147484"/>
                    </a:lnTo>
                    <a:lnTo>
                      <a:pt x="4513006" y="147484"/>
                    </a:lnTo>
                    <a:lnTo>
                      <a:pt x="4159045" y="0"/>
                    </a:lnTo>
                    <a:lnTo>
                      <a:pt x="4011561" y="58994"/>
                    </a:lnTo>
                    <a:lnTo>
                      <a:pt x="3716594" y="103239"/>
                    </a:lnTo>
                    <a:lnTo>
                      <a:pt x="3495368" y="191729"/>
                    </a:lnTo>
                    <a:lnTo>
                      <a:pt x="3318387" y="147484"/>
                    </a:lnTo>
                    <a:lnTo>
                      <a:pt x="3259394" y="103239"/>
                    </a:lnTo>
                    <a:lnTo>
                      <a:pt x="3259394" y="103239"/>
                    </a:lnTo>
                    <a:lnTo>
                      <a:pt x="3244645" y="294968"/>
                    </a:lnTo>
                    <a:lnTo>
                      <a:pt x="3156155" y="221226"/>
                    </a:lnTo>
                    <a:lnTo>
                      <a:pt x="3156155" y="221226"/>
                    </a:lnTo>
                    <a:lnTo>
                      <a:pt x="0" y="261046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4" name="Vrije vorm 53"/>
              <p:cNvSpPr/>
              <p:nvPr/>
            </p:nvSpPr>
            <p:spPr>
              <a:xfrm>
                <a:off x="3318387" y="0"/>
                <a:ext cx="2286000" cy="1076632"/>
              </a:xfrm>
              <a:custGeom>
                <a:avLst/>
                <a:gdLst>
                  <a:gd name="connsiteX0" fmla="*/ 560439 w 2286000"/>
                  <a:gd name="connsiteY0" fmla="*/ 1076632 h 1076632"/>
                  <a:gd name="connsiteX1" fmla="*/ 442452 w 2286000"/>
                  <a:gd name="connsiteY1" fmla="*/ 929148 h 1076632"/>
                  <a:gd name="connsiteX2" fmla="*/ 339213 w 2286000"/>
                  <a:gd name="connsiteY2" fmla="*/ 840658 h 1076632"/>
                  <a:gd name="connsiteX3" fmla="*/ 103239 w 2286000"/>
                  <a:gd name="connsiteY3" fmla="*/ 870155 h 1076632"/>
                  <a:gd name="connsiteX4" fmla="*/ 14748 w 2286000"/>
                  <a:gd name="connsiteY4" fmla="*/ 752168 h 1076632"/>
                  <a:gd name="connsiteX5" fmla="*/ 0 w 2286000"/>
                  <a:gd name="connsiteY5" fmla="*/ 619432 h 1076632"/>
                  <a:gd name="connsiteX6" fmla="*/ 309716 w 2286000"/>
                  <a:gd name="connsiteY6" fmla="*/ 516194 h 1076632"/>
                  <a:gd name="connsiteX7" fmla="*/ 486697 w 2286000"/>
                  <a:gd name="connsiteY7" fmla="*/ 353961 h 1076632"/>
                  <a:gd name="connsiteX8" fmla="*/ 678426 w 2286000"/>
                  <a:gd name="connsiteY8" fmla="*/ 176981 h 1076632"/>
                  <a:gd name="connsiteX9" fmla="*/ 884903 w 2286000"/>
                  <a:gd name="connsiteY9" fmla="*/ 29497 h 1076632"/>
                  <a:gd name="connsiteX10" fmla="*/ 1415845 w 2286000"/>
                  <a:gd name="connsiteY10" fmla="*/ 0 h 1076632"/>
                  <a:gd name="connsiteX11" fmla="*/ 1666568 w 2286000"/>
                  <a:gd name="connsiteY11" fmla="*/ 0 h 1076632"/>
                  <a:gd name="connsiteX12" fmla="*/ 1696065 w 2286000"/>
                  <a:gd name="connsiteY12" fmla="*/ 103239 h 1076632"/>
                  <a:gd name="connsiteX13" fmla="*/ 1917290 w 2286000"/>
                  <a:gd name="connsiteY13" fmla="*/ 58994 h 1076632"/>
                  <a:gd name="connsiteX14" fmla="*/ 2227007 w 2286000"/>
                  <a:gd name="connsiteY14" fmla="*/ 162232 h 1076632"/>
                  <a:gd name="connsiteX15" fmla="*/ 2109019 w 2286000"/>
                  <a:gd name="connsiteY15" fmla="*/ 280219 h 1076632"/>
                  <a:gd name="connsiteX16" fmla="*/ 1858297 w 2286000"/>
                  <a:gd name="connsiteY16" fmla="*/ 235974 h 1076632"/>
                  <a:gd name="connsiteX17" fmla="*/ 1710813 w 2286000"/>
                  <a:gd name="connsiteY17" fmla="*/ 235974 h 1076632"/>
                  <a:gd name="connsiteX18" fmla="*/ 1887794 w 2286000"/>
                  <a:gd name="connsiteY18" fmla="*/ 383458 h 1076632"/>
                  <a:gd name="connsiteX19" fmla="*/ 1961536 w 2286000"/>
                  <a:gd name="connsiteY19" fmla="*/ 471948 h 1076632"/>
                  <a:gd name="connsiteX20" fmla="*/ 2079523 w 2286000"/>
                  <a:gd name="connsiteY20" fmla="*/ 427703 h 1076632"/>
                  <a:gd name="connsiteX21" fmla="*/ 2197510 w 2286000"/>
                  <a:gd name="connsiteY21" fmla="*/ 368710 h 1076632"/>
                  <a:gd name="connsiteX22" fmla="*/ 2286000 w 2286000"/>
                  <a:gd name="connsiteY22" fmla="*/ 324465 h 1076632"/>
                  <a:gd name="connsiteX23" fmla="*/ 2182761 w 2286000"/>
                  <a:gd name="connsiteY23" fmla="*/ 604684 h 1076632"/>
                  <a:gd name="connsiteX24" fmla="*/ 1533832 w 2286000"/>
                  <a:gd name="connsiteY24" fmla="*/ 811161 h 1076632"/>
                  <a:gd name="connsiteX25" fmla="*/ 1533832 w 2286000"/>
                  <a:gd name="connsiteY25" fmla="*/ 693174 h 1076632"/>
                  <a:gd name="connsiteX26" fmla="*/ 1371600 w 2286000"/>
                  <a:gd name="connsiteY26" fmla="*/ 737419 h 1076632"/>
                  <a:gd name="connsiteX27" fmla="*/ 1209368 w 2286000"/>
                  <a:gd name="connsiteY27" fmla="*/ 752168 h 1076632"/>
                  <a:gd name="connsiteX28" fmla="*/ 1091381 w 2286000"/>
                  <a:gd name="connsiteY28" fmla="*/ 648929 h 1076632"/>
                  <a:gd name="connsiteX29" fmla="*/ 1091381 w 2286000"/>
                  <a:gd name="connsiteY29" fmla="*/ 648929 h 1076632"/>
                  <a:gd name="connsiteX30" fmla="*/ 1224116 w 2286000"/>
                  <a:gd name="connsiteY30" fmla="*/ 398206 h 1076632"/>
                  <a:gd name="connsiteX31" fmla="*/ 1209368 w 2286000"/>
                  <a:gd name="connsiteY31" fmla="*/ 294968 h 1076632"/>
                  <a:gd name="connsiteX32" fmla="*/ 1076632 w 2286000"/>
                  <a:gd name="connsiteY32" fmla="*/ 309716 h 1076632"/>
                  <a:gd name="connsiteX33" fmla="*/ 1017639 w 2286000"/>
                  <a:gd name="connsiteY33" fmla="*/ 412955 h 1076632"/>
                  <a:gd name="connsiteX34" fmla="*/ 811161 w 2286000"/>
                  <a:gd name="connsiteY34" fmla="*/ 530942 h 1076632"/>
                  <a:gd name="connsiteX35" fmla="*/ 811161 w 2286000"/>
                  <a:gd name="connsiteY35" fmla="*/ 648929 h 1076632"/>
                  <a:gd name="connsiteX36" fmla="*/ 884903 w 2286000"/>
                  <a:gd name="connsiteY36" fmla="*/ 811161 h 1076632"/>
                  <a:gd name="connsiteX37" fmla="*/ 796413 w 2286000"/>
                  <a:gd name="connsiteY37" fmla="*/ 899652 h 1076632"/>
                  <a:gd name="connsiteX38" fmla="*/ 722671 w 2286000"/>
                  <a:gd name="connsiteY38" fmla="*/ 1076632 h 1076632"/>
                  <a:gd name="connsiteX39" fmla="*/ 560439 w 2286000"/>
                  <a:gd name="connsiteY39" fmla="*/ 1076632 h 107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286000" h="1076632">
                    <a:moveTo>
                      <a:pt x="560439" y="1076632"/>
                    </a:moveTo>
                    <a:lnTo>
                      <a:pt x="442452" y="929148"/>
                    </a:lnTo>
                    <a:lnTo>
                      <a:pt x="339213" y="840658"/>
                    </a:lnTo>
                    <a:lnTo>
                      <a:pt x="103239" y="870155"/>
                    </a:lnTo>
                    <a:lnTo>
                      <a:pt x="14748" y="752168"/>
                    </a:lnTo>
                    <a:lnTo>
                      <a:pt x="0" y="619432"/>
                    </a:lnTo>
                    <a:lnTo>
                      <a:pt x="309716" y="516194"/>
                    </a:lnTo>
                    <a:lnTo>
                      <a:pt x="486697" y="353961"/>
                    </a:lnTo>
                    <a:lnTo>
                      <a:pt x="678426" y="176981"/>
                    </a:lnTo>
                    <a:lnTo>
                      <a:pt x="884903" y="29497"/>
                    </a:lnTo>
                    <a:lnTo>
                      <a:pt x="1415845" y="0"/>
                    </a:lnTo>
                    <a:lnTo>
                      <a:pt x="1666568" y="0"/>
                    </a:lnTo>
                    <a:lnTo>
                      <a:pt x="1696065" y="103239"/>
                    </a:lnTo>
                    <a:lnTo>
                      <a:pt x="1917290" y="58994"/>
                    </a:lnTo>
                    <a:lnTo>
                      <a:pt x="2227007" y="162232"/>
                    </a:lnTo>
                    <a:lnTo>
                      <a:pt x="2109019" y="280219"/>
                    </a:lnTo>
                    <a:lnTo>
                      <a:pt x="1858297" y="235974"/>
                    </a:lnTo>
                    <a:lnTo>
                      <a:pt x="1710813" y="235974"/>
                    </a:lnTo>
                    <a:lnTo>
                      <a:pt x="1887794" y="383458"/>
                    </a:lnTo>
                    <a:lnTo>
                      <a:pt x="1961536" y="471948"/>
                    </a:lnTo>
                    <a:lnTo>
                      <a:pt x="2079523" y="427703"/>
                    </a:lnTo>
                    <a:lnTo>
                      <a:pt x="2197510" y="368710"/>
                    </a:lnTo>
                    <a:lnTo>
                      <a:pt x="2286000" y="324465"/>
                    </a:lnTo>
                    <a:lnTo>
                      <a:pt x="2182761" y="604684"/>
                    </a:lnTo>
                    <a:lnTo>
                      <a:pt x="1533832" y="811161"/>
                    </a:lnTo>
                    <a:lnTo>
                      <a:pt x="1533832" y="693174"/>
                    </a:lnTo>
                    <a:lnTo>
                      <a:pt x="1371600" y="737419"/>
                    </a:lnTo>
                    <a:lnTo>
                      <a:pt x="1209368" y="752168"/>
                    </a:lnTo>
                    <a:lnTo>
                      <a:pt x="1091381" y="648929"/>
                    </a:lnTo>
                    <a:lnTo>
                      <a:pt x="1091381" y="648929"/>
                    </a:lnTo>
                    <a:lnTo>
                      <a:pt x="1224116" y="398206"/>
                    </a:lnTo>
                    <a:lnTo>
                      <a:pt x="1209368" y="294968"/>
                    </a:lnTo>
                    <a:lnTo>
                      <a:pt x="1076632" y="309716"/>
                    </a:lnTo>
                    <a:lnTo>
                      <a:pt x="1017639" y="412955"/>
                    </a:lnTo>
                    <a:lnTo>
                      <a:pt x="811161" y="530942"/>
                    </a:lnTo>
                    <a:lnTo>
                      <a:pt x="811161" y="648929"/>
                    </a:lnTo>
                    <a:lnTo>
                      <a:pt x="884903" y="811161"/>
                    </a:lnTo>
                    <a:lnTo>
                      <a:pt x="796413" y="899652"/>
                    </a:lnTo>
                    <a:lnTo>
                      <a:pt x="722671" y="1076632"/>
                    </a:lnTo>
                    <a:lnTo>
                      <a:pt x="560439" y="1076632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55" name="Vrije vorm 54"/>
              <p:cNvSpPr/>
              <p:nvPr/>
            </p:nvSpPr>
            <p:spPr>
              <a:xfrm>
                <a:off x="2168013" y="707923"/>
                <a:ext cx="3111910" cy="2005780"/>
              </a:xfrm>
              <a:custGeom>
                <a:avLst/>
                <a:gdLst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0" fmla="*/ 2698955 w 3111910"/>
                  <a:gd name="connsiteY0" fmla="*/ 44245 h 2005780"/>
                  <a:gd name="connsiteX1" fmla="*/ 2551471 w 3111910"/>
                  <a:gd name="connsiteY1" fmla="*/ 147483 h 2005780"/>
                  <a:gd name="connsiteX2" fmla="*/ 2462981 w 3111910"/>
                  <a:gd name="connsiteY2" fmla="*/ 103238 h 2005780"/>
                  <a:gd name="connsiteX3" fmla="*/ 2462981 w 3111910"/>
                  <a:gd name="connsiteY3" fmla="*/ 103238 h 2005780"/>
                  <a:gd name="connsiteX4" fmla="*/ 2462981 w 3111910"/>
                  <a:gd name="connsiteY4" fmla="*/ 206477 h 2005780"/>
                  <a:gd name="connsiteX5" fmla="*/ 2462981 w 3111910"/>
                  <a:gd name="connsiteY5" fmla="*/ 206477 h 2005780"/>
                  <a:gd name="connsiteX6" fmla="*/ 2315497 w 3111910"/>
                  <a:gd name="connsiteY6" fmla="*/ 250722 h 2005780"/>
                  <a:gd name="connsiteX7" fmla="*/ 2256503 w 3111910"/>
                  <a:gd name="connsiteY7" fmla="*/ 324464 h 2005780"/>
                  <a:gd name="connsiteX8" fmla="*/ 2182761 w 3111910"/>
                  <a:gd name="connsiteY8" fmla="*/ 471948 h 2005780"/>
                  <a:gd name="connsiteX9" fmla="*/ 1902542 w 3111910"/>
                  <a:gd name="connsiteY9" fmla="*/ 530942 h 2005780"/>
                  <a:gd name="connsiteX10" fmla="*/ 1784555 w 3111910"/>
                  <a:gd name="connsiteY10" fmla="*/ 501445 h 2005780"/>
                  <a:gd name="connsiteX11" fmla="*/ 1607574 w 3111910"/>
                  <a:gd name="connsiteY11" fmla="*/ 516193 h 2005780"/>
                  <a:gd name="connsiteX12" fmla="*/ 1533832 w 3111910"/>
                  <a:gd name="connsiteY12" fmla="*/ 457200 h 2005780"/>
                  <a:gd name="connsiteX13" fmla="*/ 1592826 w 3111910"/>
                  <a:gd name="connsiteY13" fmla="*/ 412954 h 2005780"/>
                  <a:gd name="connsiteX14" fmla="*/ 1651819 w 3111910"/>
                  <a:gd name="connsiteY14" fmla="*/ 280219 h 2005780"/>
                  <a:gd name="connsiteX15" fmla="*/ 1563329 w 3111910"/>
                  <a:gd name="connsiteY15" fmla="*/ 368709 h 2005780"/>
                  <a:gd name="connsiteX16" fmla="*/ 1474839 w 3111910"/>
                  <a:gd name="connsiteY16" fmla="*/ 324464 h 2005780"/>
                  <a:gd name="connsiteX17" fmla="*/ 1430593 w 3111910"/>
                  <a:gd name="connsiteY17" fmla="*/ 280219 h 2005780"/>
                  <a:gd name="connsiteX18" fmla="*/ 1401097 w 3111910"/>
                  <a:gd name="connsiteY18" fmla="*/ 427703 h 2005780"/>
                  <a:gd name="connsiteX19" fmla="*/ 1356852 w 3111910"/>
                  <a:gd name="connsiteY19" fmla="*/ 530942 h 2005780"/>
                  <a:gd name="connsiteX20" fmla="*/ 1165122 w 3111910"/>
                  <a:gd name="connsiteY20" fmla="*/ 619432 h 2005780"/>
                  <a:gd name="connsiteX21" fmla="*/ 1002890 w 3111910"/>
                  <a:gd name="connsiteY21" fmla="*/ 766916 h 2005780"/>
                  <a:gd name="connsiteX22" fmla="*/ 766916 w 3111910"/>
                  <a:gd name="connsiteY22" fmla="*/ 884903 h 2005780"/>
                  <a:gd name="connsiteX23" fmla="*/ 457200 w 3111910"/>
                  <a:gd name="connsiteY23" fmla="*/ 988142 h 2005780"/>
                  <a:gd name="connsiteX24" fmla="*/ 589935 w 3111910"/>
                  <a:gd name="connsiteY24" fmla="*/ 1165122 h 2005780"/>
                  <a:gd name="connsiteX25" fmla="*/ 634181 w 3111910"/>
                  <a:gd name="connsiteY25" fmla="*/ 1327354 h 2005780"/>
                  <a:gd name="connsiteX26" fmla="*/ 634181 w 3111910"/>
                  <a:gd name="connsiteY26" fmla="*/ 1327354 h 2005780"/>
                  <a:gd name="connsiteX27" fmla="*/ 280219 w 3111910"/>
                  <a:gd name="connsiteY27" fmla="*/ 1430593 h 2005780"/>
                  <a:gd name="connsiteX28" fmla="*/ 103239 w 3111910"/>
                  <a:gd name="connsiteY28" fmla="*/ 1371600 h 2005780"/>
                  <a:gd name="connsiteX29" fmla="*/ 58993 w 3111910"/>
                  <a:gd name="connsiteY29" fmla="*/ 1696064 h 2005780"/>
                  <a:gd name="connsiteX30" fmla="*/ 0 w 3111910"/>
                  <a:gd name="connsiteY30" fmla="*/ 1902542 h 2005780"/>
                  <a:gd name="connsiteX31" fmla="*/ 309716 w 3111910"/>
                  <a:gd name="connsiteY31" fmla="*/ 2005780 h 2005780"/>
                  <a:gd name="connsiteX32" fmla="*/ 663677 w 3111910"/>
                  <a:gd name="connsiteY32" fmla="*/ 1769806 h 2005780"/>
                  <a:gd name="connsiteX33" fmla="*/ 811161 w 3111910"/>
                  <a:gd name="connsiteY33" fmla="*/ 1607574 h 2005780"/>
                  <a:gd name="connsiteX34" fmla="*/ 988142 w 3111910"/>
                  <a:gd name="connsiteY34" fmla="*/ 1386348 h 2005780"/>
                  <a:gd name="connsiteX35" fmla="*/ 1150374 w 3111910"/>
                  <a:gd name="connsiteY35" fmla="*/ 1371600 h 2005780"/>
                  <a:gd name="connsiteX36" fmla="*/ 1799303 w 3111910"/>
                  <a:gd name="connsiteY36" fmla="*/ 1047135 h 2005780"/>
                  <a:gd name="connsiteX37" fmla="*/ 3111910 w 3111910"/>
                  <a:gd name="connsiteY37" fmla="*/ 88490 h 2005780"/>
                  <a:gd name="connsiteX38" fmla="*/ 2949677 w 3111910"/>
                  <a:gd name="connsiteY38" fmla="*/ 0 h 2005780"/>
                  <a:gd name="connsiteX39" fmla="*/ 2625213 w 3111910"/>
                  <a:gd name="connsiteY39" fmla="*/ 132735 h 2005780"/>
                  <a:gd name="connsiteX40" fmla="*/ 2698955 w 3111910"/>
                  <a:gd name="connsiteY40" fmla="*/ 44245 h 200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111910" h="2005780">
                    <a:moveTo>
                      <a:pt x="2698955" y="44245"/>
                    </a:moveTo>
                    <a:lnTo>
                      <a:pt x="2551471" y="147483"/>
                    </a:lnTo>
                    <a:lnTo>
                      <a:pt x="2462981" y="103238"/>
                    </a:lnTo>
                    <a:lnTo>
                      <a:pt x="2462981" y="103238"/>
                    </a:lnTo>
                    <a:lnTo>
                      <a:pt x="2462981" y="206477"/>
                    </a:lnTo>
                    <a:lnTo>
                      <a:pt x="2462981" y="206477"/>
                    </a:lnTo>
                    <a:lnTo>
                      <a:pt x="2315497" y="250722"/>
                    </a:lnTo>
                    <a:lnTo>
                      <a:pt x="2256503" y="324464"/>
                    </a:lnTo>
                    <a:lnTo>
                      <a:pt x="2182761" y="471948"/>
                    </a:lnTo>
                    <a:lnTo>
                      <a:pt x="1902542" y="530942"/>
                    </a:lnTo>
                    <a:lnTo>
                      <a:pt x="1784555" y="501445"/>
                    </a:lnTo>
                    <a:lnTo>
                      <a:pt x="1607574" y="516193"/>
                    </a:lnTo>
                    <a:lnTo>
                      <a:pt x="1533832" y="457200"/>
                    </a:lnTo>
                    <a:lnTo>
                      <a:pt x="1592826" y="412954"/>
                    </a:lnTo>
                    <a:lnTo>
                      <a:pt x="1651819" y="280219"/>
                    </a:lnTo>
                    <a:lnTo>
                      <a:pt x="1563329" y="368709"/>
                    </a:lnTo>
                    <a:lnTo>
                      <a:pt x="1474839" y="324464"/>
                    </a:lnTo>
                    <a:lnTo>
                      <a:pt x="1430593" y="280219"/>
                    </a:lnTo>
                    <a:lnTo>
                      <a:pt x="1401097" y="427703"/>
                    </a:lnTo>
                    <a:lnTo>
                      <a:pt x="1356852" y="530942"/>
                    </a:lnTo>
                    <a:lnTo>
                      <a:pt x="1165122" y="619432"/>
                    </a:lnTo>
                    <a:lnTo>
                      <a:pt x="1002890" y="766916"/>
                    </a:lnTo>
                    <a:lnTo>
                      <a:pt x="766916" y="884903"/>
                    </a:lnTo>
                    <a:lnTo>
                      <a:pt x="457200" y="988142"/>
                    </a:lnTo>
                    <a:lnTo>
                      <a:pt x="589935" y="1165122"/>
                    </a:lnTo>
                    <a:lnTo>
                      <a:pt x="634181" y="1327354"/>
                    </a:lnTo>
                    <a:lnTo>
                      <a:pt x="634181" y="1327354"/>
                    </a:lnTo>
                    <a:lnTo>
                      <a:pt x="280219" y="1430593"/>
                    </a:lnTo>
                    <a:lnTo>
                      <a:pt x="103239" y="1371600"/>
                    </a:lnTo>
                    <a:lnTo>
                      <a:pt x="58993" y="1696064"/>
                    </a:lnTo>
                    <a:lnTo>
                      <a:pt x="0" y="1902542"/>
                    </a:lnTo>
                    <a:lnTo>
                      <a:pt x="309716" y="2005780"/>
                    </a:lnTo>
                    <a:lnTo>
                      <a:pt x="663677" y="1769806"/>
                    </a:lnTo>
                    <a:lnTo>
                      <a:pt x="811161" y="1607574"/>
                    </a:lnTo>
                    <a:lnTo>
                      <a:pt x="988142" y="1386348"/>
                    </a:lnTo>
                    <a:lnTo>
                      <a:pt x="1150374" y="1371600"/>
                    </a:lnTo>
                    <a:lnTo>
                      <a:pt x="1799303" y="1047135"/>
                    </a:lnTo>
                    <a:lnTo>
                      <a:pt x="3111910" y="88490"/>
                    </a:lnTo>
                    <a:lnTo>
                      <a:pt x="2949677" y="0"/>
                    </a:lnTo>
                    <a:lnTo>
                      <a:pt x="2625213" y="132735"/>
                    </a:lnTo>
                    <a:lnTo>
                      <a:pt x="2698955" y="4424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sp>
          <p:nvSpPr>
            <p:cNvPr id="50" name="Vrije vorm 49"/>
            <p:cNvSpPr/>
            <p:nvPr/>
          </p:nvSpPr>
          <p:spPr>
            <a:xfrm>
              <a:off x="1578077" y="294968"/>
              <a:ext cx="530942" cy="176980"/>
            </a:xfrm>
            <a:custGeom>
              <a:avLst/>
              <a:gdLst>
                <a:gd name="connsiteX0" fmla="*/ 0 w 530942"/>
                <a:gd name="connsiteY0" fmla="*/ 88490 h 176980"/>
                <a:gd name="connsiteX1" fmla="*/ 235975 w 530942"/>
                <a:gd name="connsiteY1" fmla="*/ 0 h 176980"/>
                <a:gd name="connsiteX2" fmla="*/ 412955 w 530942"/>
                <a:gd name="connsiteY2" fmla="*/ 0 h 176980"/>
                <a:gd name="connsiteX3" fmla="*/ 530942 w 530942"/>
                <a:gd name="connsiteY3" fmla="*/ 58993 h 176980"/>
                <a:gd name="connsiteX4" fmla="*/ 383458 w 530942"/>
                <a:gd name="connsiteY4" fmla="*/ 132735 h 176980"/>
                <a:gd name="connsiteX5" fmla="*/ 309717 w 530942"/>
                <a:gd name="connsiteY5" fmla="*/ 176980 h 176980"/>
                <a:gd name="connsiteX6" fmla="*/ 103239 w 530942"/>
                <a:gd name="connsiteY6" fmla="*/ 162232 h 176980"/>
                <a:gd name="connsiteX7" fmla="*/ 0 w 530942"/>
                <a:gd name="connsiteY7" fmla="*/ 88490 h 17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0942" h="176980">
                  <a:moveTo>
                    <a:pt x="0" y="88490"/>
                  </a:moveTo>
                  <a:lnTo>
                    <a:pt x="235975" y="0"/>
                  </a:lnTo>
                  <a:lnTo>
                    <a:pt x="412955" y="0"/>
                  </a:lnTo>
                  <a:lnTo>
                    <a:pt x="530942" y="58993"/>
                  </a:lnTo>
                  <a:lnTo>
                    <a:pt x="383458" y="132735"/>
                  </a:lnTo>
                  <a:lnTo>
                    <a:pt x="309717" y="176980"/>
                  </a:lnTo>
                  <a:lnTo>
                    <a:pt x="103239" y="162232"/>
                  </a:lnTo>
                  <a:lnTo>
                    <a:pt x="0" y="8849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1" name="Vrije vorm 50"/>
            <p:cNvSpPr/>
            <p:nvPr/>
          </p:nvSpPr>
          <p:spPr>
            <a:xfrm>
              <a:off x="2551471" y="914400"/>
              <a:ext cx="427703" cy="575187"/>
            </a:xfrm>
            <a:custGeom>
              <a:avLst/>
              <a:gdLst>
                <a:gd name="connsiteX0" fmla="*/ 117987 w 427703"/>
                <a:gd name="connsiteY0" fmla="*/ 0 h 575187"/>
                <a:gd name="connsiteX1" fmla="*/ 191729 w 427703"/>
                <a:gd name="connsiteY1" fmla="*/ 162232 h 575187"/>
                <a:gd name="connsiteX2" fmla="*/ 339213 w 427703"/>
                <a:gd name="connsiteY2" fmla="*/ 309716 h 575187"/>
                <a:gd name="connsiteX3" fmla="*/ 427703 w 427703"/>
                <a:gd name="connsiteY3" fmla="*/ 457200 h 575187"/>
                <a:gd name="connsiteX4" fmla="*/ 427703 w 427703"/>
                <a:gd name="connsiteY4" fmla="*/ 530942 h 575187"/>
                <a:gd name="connsiteX5" fmla="*/ 294968 w 427703"/>
                <a:gd name="connsiteY5" fmla="*/ 560439 h 575187"/>
                <a:gd name="connsiteX6" fmla="*/ 0 w 427703"/>
                <a:gd name="connsiteY6" fmla="*/ 575187 h 575187"/>
                <a:gd name="connsiteX7" fmla="*/ 191729 w 427703"/>
                <a:gd name="connsiteY7" fmla="*/ 339213 h 575187"/>
                <a:gd name="connsiteX8" fmla="*/ 103239 w 427703"/>
                <a:gd name="connsiteY8" fmla="*/ 250723 h 575187"/>
                <a:gd name="connsiteX9" fmla="*/ 58994 w 427703"/>
                <a:gd name="connsiteY9" fmla="*/ 88490 h 575187"/>
                <a:gd name="connsiteX10" fmla="*/ 117987 w 427703"/>
                <a:gd name="connsiteY10" fmla="*/ 0 h 5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7703" h="575187">
                  <a:moveTo>
                    <a:pt x="117987" y="0"/>
                  </a:moveTo>
                  <a:lnTo>
                    <a:pt x="191729" y="162232"/>
                  </a:lnTo>
                  <a:lnTo>
                    <a:pt x="339213" y="309716"/>
                  </a:lnTo>
                  <a:lnTo>
                    <a:pt x="427703" y="457200"/>
                  </a:lnTo>
                  <a:lnTo>
                    <a:pt x="427703" y="530942"/>
                  </a:lnTo>
                  <a:lnTo>
                    <a:pt x="294968" y="560439"/>
                  </a:lnTo>
                  <a:lnTo>
                    <a:pt x="0" y="575187"/>
                  </a:lnTo>
                  <a:lnTo>
                    <a:pt x="191729" y="339213"/>
                  </a:lnTo>
                  <a:lnTo>
                    <a:pt x="103239" y="250723"/>
                  </a:lnTo>
                  <a:lnTo>
                    <a:pt x="58994" y="88490"/>
                  </a:lnTo>
                  <a:lnTo>
                    <a:pt x="11798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2" name="Vrije vorm 51"/>
            <p:cNvSpPr/>
            <p:nvPr/>
          </p:nvSpPr>
          <p:spPr>
            <a:xfrm>
              <a:off x="2256503" y="1135626"/>
              <a:ext cx="235974" cy="309716"/>
            </a:xfrm>
            <a:custGeom>
              <a:avLst/>
              <a:gdLst>
                <a:gd name="connsiteX0" fmla="*/ 0 w 235974"/>
                <a:gd name="connsiteY0" fmla="*/ 221226 h 309716"/>
                <a:gd name="connsiteX1" fmla="*/ 29497 w 235974"/>
                <a:gd name="connsiteY1" fmla="*/ 147484 h 309716"/>
                <a:gd name="connsiteX2" fmla="*/ 29497 w 235974"/>
                <a:gd name="connsiteY2" fmla="*/ 147484 h 309716"/>
                <a:gd name="connsiteX3" fmla="*/ 191729 w 235974"/>
                <a:gd name="connsiteY3" fmla="*/ 0 h 309716"/>
                <a:gd name="connsiteX4" fmla="*/ 191729 w 235974"/>
                <a:gd name="connsiteY4" fmla="*/ 0 h 309716"/>
                <a:gd name="connsiteX5" fmla="*/ 235974 w 235974"/>
                <a:gd name="connsiteY5" fmla="*/ 103239 h 309716"/>
                <a:gd name="connsiteX6" fmla="*/ 191729 w 235974"/>
                <a:gd name="connsiteY6" fmla="*/ 206477 h 309716"/>
                <a:gd name="connsiteX7" fmla="*/ 132736 w 235974"/>
                <a:gd name="connsiteY7" fmla="*/ 235974 h 309716"/>
                <a:gd name="connsiteX8" fmla="*/ 0 w 235974"/>
                <a:gd name="connsiteY8" fmla="*/ 309716 h 309716"/>
                <a:gd name="connsiteX9" fmla="*/ 0 w 235974"/>
                <a:gd name="connsiteY9" fmla="*/ 221226 h 30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974" h="309716">
                  <a:moveTo>
                    <a:pt x="0" y="221226"/>
                  </a:moveTo>
                  <a:lnTo>
                    <a:pt x="29497" y="147484"/>
                  </a:lnTo>
                  <a:lnTo>
                    <a:pt x="29497" y="147484"/>
                  </a:lnTo>
                  <a:lnTo>
                    <a:pt x="191729" y="0"/>
                  </a:lnTo>
                  <a:lnTo>
                    <a:pt x="191729" y="0"/>
                  </a:lnTo>
                  <a:lnTo>
                    <a:pt x="235974" y="103239"/>
                  </a:lnTo>
                  <a:lnTo>
                    <a:pt x="191729" y="206477"/>
                  </a:lnTo>
                  <a:lnTo>
                    <a:pt x="132736" y="235974"/>
                  </a:lnTo>
                  <a:lnTo>
                    <a:pt x="0" y="309716"/>
                  </a:lnTo>
                  <a:lnTo>
                    <a:pt x="0" y="22122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/>
          <a:srcRect r="63636" b="81882"/>
          <a:stretch>
            <a:fillRect/>
          </a:stretch>
        </p:blipFill>
        <p:spPr bwMode="auto">
          <a:xfrm>
            <a:off x="3359698" y="1281104"/>
            <a:ext cx="2592287" cy="5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kstvak 57"/>
          <p:cNvSpPr txBox="1"/>
          <p:nvPr/>
        </p:nvSpPr>
        <p:spPr>
          <a:xfrm>
            <a:off x="6456041" y="105273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Europa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9192344" y="162880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Azië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6167438" y="414908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latin typeface="Arial Narrow" pitchFamily="34" charset="0"/>
              </a:rPr>
              <a:t>Afrika</a:t>
            </a:r>
          </a:p>
        </p:txBody>
      </p:sp>
      <p:sp>
        <p:nvSpPr>
          <p:cNvPr id="109" name="Tekstvak 108"/>
          <p:cNvSpPr txBox="1"/>
          <p:nvPr/>
        </p:nvSpPr>
        <p:spPr>
          <a:xfrm>
            <a:off x="4079777" y="1268761"/>
            <a:ext cx="57579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België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369A374-E1AE-8B6F-59C4-7F7299E4D385}"/>
              </a:ext>
            </a:extLst>
          </p:cNvPr>
          <p:cNvSpPr/>
          <p:nvPr/>
        </p:nvSpPr>
        <p:spPr>
          <a:xfrm>
            <a:off x="10694925" y="0"/>
            <a:ext cx="149707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3882B4E-1B24-4BE9-6175-3AAE851700C7}"/>
              </a:ext>
            </a:extLst>
          </p:cNvPr>
          <p:cNvSpPr/>
          <p:nvPr/>
        </p:nvSpPr>
        <p:spPr>
          <a:xfrm>
            <a:off x="-18936" y="10620"/>
            <a:ext cx="1443204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AD7DA069-6276-47FD-79C0-CB41C780D578}"/>
              </a:ext>
            </a:extLst>
          </p:cNvPr>
          <p:cNvGrpSpPr/>
          <p:nvPr/>
        </p:nvGrpSpPr>
        <p:grpSpPr>
          <a:xfrm>
            <a:off x="3359698" y="2420888"/>
            <a:ext cx="2592287" cy="1971676"/>
            <a:chOff x="3359698" y="2420888"/>
            <a:chExt cx="2592287" cy="1971676"/>
          </a:xfrm>
        </p:grpSpPr>
        <p:grpSp>
          <p:nvGrpSpPr>
            <p:cNvPr id="95" name="Groep 94"/>
            <p:cNvGrpSpPr/>
            <p:nvPr/>
          </p:nvGrpSpPr>
          <p:grpSpPr>
            <a:xfrm>
              <a:off x="3359698" y="2420888"/>
              <a:ext cx="2592287" cy="1971676"/>
              <a:chOff x="1835697" y="2420888"/>
              <a:chExt cx="2592287" cy="1971676"/>
            </a:xfrm>
          </p:grpSpPr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36632" r="63636"/>
              <a:stretch>
                <a:fillRect/>
              </a:stretch>
            </p:blipFill>
            <p:spPr bwMode="auto">
              <a:xfrm>
                <a:off x="1835697" y="2420888"/>
                <a:ext cx="2592287" cy="1971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4" name="Tekstvak 73"/>
              <p:cNvSpPr txBox="1"/>
              <p:nvPr/>
            </p:nvSpPr>
            <p:spPr>
              <a:xfrm>
                <a:off x="2771800" y="3369335"/>
                <a:ext cx="633443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Algeria</a:t>
                </a:r>
                <a:endPara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Tekstvak 74"/>
              <p:cNvSpPr txBox="1"/>
              <p:nvPr/>
            </p:nvSpPr>
            <p:spPr>
              <a:xfrm>
                <a:off x="2051720" y="2937287"/>
                <a:ext cx="74950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BE" sz="12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Morocco</a:t>
                </a:r>
                <a:endPara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1" name="Tekstvak 90"/>
            <p:cNvSpPr txBox="1"/>
            <p:nvPr/>
          </p:nvSpPr>
          <p:spPr>
            <a:xfrm>
              <a:off x="5069640" y="2804976"/>
              <a:ext cx="6737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Tunesië</a:t>
              </a:r>
            </a:p>
          </p:txBody>
        </p:sp>
        <p:sp>
          <p:nvSpPr>
            <p:cNvPr id="92" name="Tekstvak 91"/>
            <p:cNvSpPr txBox="1"/>
            <p:nvPr/>
          </p:nvSpPr>
          <p:spPr>
            <a:xfrm>
              <a:off x="4295801" y="3369336"/>
              <a:ext cx="63504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Algerië</a:t>
              </a:r>
              <a:endParaRPr lang="nl-B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Tekstvak 92"/>
            <p:cNvSpPr txBox="1"/>
            <p:nvPr/>
          </p:nvSpPr>
          <p:spPr>
            <a:xfrm>
              <a:off x="3575721" y="2937288"/>
              <a:ext cx="75713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Marokko</a:t>
              </a:r>
            </a:p>
          </p:txBody>
        </p:sp>
      </p:grpSp>
      <p:grpSp>
        <p:nvGrpSpPr>
          <p:cNvPr id="94" name="Groep 93"/>
          <p:cNvGrpSpPr/>
          <p:nvPr/>
        </p:nvGrpSpPr>
        <p:grpSpPr>
          <a:xfrm>
            <a:off x="8760296" y="2420888"/>
            <a:ext cx="1728192" cy="1512168"/>
            <a:chOff x="7236296" y="2420888"/>
            <a:chExt cx="1728192" cy="1512168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758" t="37028" b="14372"/>
            <a:stretch>
              <a:fillRect/>
            </a:stretch>
          </p:blipFill>
          <p:spPr bwMode="auto">
            <a:xfrm>
              <a:off x="7236296" y="2420888"/>
              <a:ext cx="1728192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kstvak 68"/>
            <p:cNvSpPr txBox="1"/>
            <p:nvPr/>
          </p:nvSpPr>
          <p:spPr>
            <a:xfrm>
              <a:off x="7452320" y="2780928"/>
              <a:ext cx="94628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Afghanistan</a:t>
              </a:r>
            </a:p>
          </p:txBody>
        </p:sp>
        <p:sp>
          <p:nvSpPr>
            <p:cNvPr id="70" name="Tekstvak 69"/>
            <p:cNvSpPr txBox="1"/>
            <p:nvPr/>
          </p:nvSpPr>
          <p:spPr>
            <a:xfrm>
              <a:off x="8172400" y="3140968"/>
              <a:ext cx="7202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Pakistan</a:t>
              </a:r>
            </a:p>
          </p:txBody>
        </p:sp>
      </p:grp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61EB402-306F-3686-6BD2-AB6C9158ACA2}"/>
              </a:ext>
            </a:extLst>
          </p:cNvPr>
          <p:cNvCxnSpPr>
            <a:cxnSpLocks/>
          </p:cNvCxnSpPr>
          <p:nvPr/>
        </p:nvCxnSpPr>
        <p:spPr>
          <a:xfrm flipV="1">
            <a:off x="3954286" y="1489588"/>
            <a:ext cx="845571" cy="14477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183F6D9-6A34-28A9-AA4A-2620F8EE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653" y="4149080"/>
            <a:ext cx="2179637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A7D808D7-B143-5A1F-9A7F-896A507B2CA9}"/>
              </a:ext>
            </a:extLst>
          </p:cNvPr>
          <p:cNvCxnSpPr>
            <a:cxnSpLocks/>
          </p:cNvCxnSpPr>
          <p:nvPr/>
        </p:nvCxnSpPr>
        <p:spPr>
          <a:xfrm flipV="1">
            <a:off x="4613324" y="1628800"/>
            <a:ext cx="229064" cy="174053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0E5EB30-A67C-9156-BE7E-59B16620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0786" y="4149079"/>
            <a:ext cx="1782763" cy="252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2409FE77-EAF7-0AA4-D343-4818BD59789E}"/>
              </a:ext>
            </a:extLst>
          </p:cNvPr>
          <p:cNvCxnSpPr>
            <a:cxnSpLocks/>
          </p:cNvCxnSpPr>
          <p:nvPr/>
        </p:nvCxnSpPr>
        <p:spPr>
          <a:xfrm flipH="1" flipV="1">
            <a:off x="4929244" y="1545760"/>
            <a:ext cx="477252" cy="12592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0">
            <a:extLst>
              <a:ext uri="{FF2B5EF4-FFF2-40B4-BE49-F238E27FC236}">
                <a16:creationId xmlns:a16="http://schemas.microsoft.com/office/drawing/2014/main" id="{EA83BFCC-66CC-57BE-D25D-ED2437641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5959" y="4149080"/>
            <a:ext cx="2087563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ep 52">
            <a:extLst>
              <a:ext uri="{FF2B5EF4-FFF2-40B4-BE49-F238E27FC236}">
                <a16:creationId xmlns:a16="http://schemas.microsoft.com/office/drawing/2014/main" id="{53732BC8-05F0-49E0-2D93-8F93DD67B24E}"/>
              </a:ext>
            </a:extLst>
          </p:cNvPr>
          <p:cNvGrpSpPr/>
          <p:nvPr/>
        </p:nvGrpSpPr>
        <p:grpSpPr>
          <a:xfrm>
            <a:off x="2014407" y="410900"/>
            <a:ext cx="2281394" cy="1943621"/>
            <a:chOff x="1187624" y="4365104"/>
            <a:chExt cx="2281394" cy="1943621"/>
          </a:xfrm>
        </p:grpSpPr>
        <p:grpSp>
          <p:nvGrpSpPr>
            <p:cNvPr id="16" name="Groep 45">
              <a:extLst>
                <a:ext uri="{FF2B5EF4-FFF2-40B4-BE49-F238E27FC236}">
                  <a16:creationId xmlns:a16="http://schemas.microsoft.com/office/drawing/2014/main" id="{E3A951C0-C854-EB83-C3A5-36C8852A2EA4}"/>
                </a:ext>
              </a:extLst>
            </p:cNvPr>
            <p:cNvGrpSpPr/>
            <p:nvPr/>
          </p:nvGrpSpPr>
          <p:grpSpPr>
            <a:xfrm>
              <a:off x="1835696" y="4684479"/>
              <a:ext cx="1014413" cy="1624246"/>
              <a:chOff x="755576" y="4509120"/>
              <a:chExt cx="1014413" cy="1624246"/>
            </a:xfrm>
          </p:grpSpPr>
          <p:pic>
            <p:nvPicPr>
              <p:cNvPr id="18" name="Picture 17" descr="Afbeeldingsresultaat voor Malika el Aroud">
                <a:hlinkClick r:id="rId6"/>
                <a:extLst>
                  <a:ext uri="{FF2B5EF4-FFF2-40B4-BE49-F238E27FC236}">
                    <a16:creationId xmlns:a16="http://schemas.microsoft.com/office/drawing/2014/main" id="{5FFA4D71-1724-CC16-7933-B1164EFC7E00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>
              <a:blip r:embed="rId7" cstate="print"/>
              <a:srcRect l="64982" t="41697" r="16589" b="29296"/>
              <a:stretch>
                <a:fillRect/>
              </a:stretch>
            </p:blipFill>
            <p:spPr bwMode="auto">
              <a:xfrm>
                <a:off x="755576" y="4509120"/>
                <a:ext cx="1014413" cy="1224136"/>
              </a:xfrm>
              <a:prstGeom prst="rect">
                <a:avLst/>
              </a:prstGeom>
              <a:noFill/>
            </p:spPr>
          </p:pic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E71F682D-E371-A971-990B-41274F34ACC5}"/>
                  </a:ext>
                </a:extLst>
              </p:cNvPr>
              <p:cNvSpPr/>
              <p:nvPr/>
            </p:nvSpPr>
            <p:spPr>
              <a:xfrm>
                <a:off x="755576" y="5733256"/>
                <a:ext cx="1008037" cy="400110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1000" b="1" dirty="0" err="1">
                    <a:solidFill>
                      <a:schemeClr val="bg1"/>
                    </a:solidFill>
                    <a:latin typeface="Arial Narrow" pitchFamily="34" charset="0"/>
                  </a:rPr>
                  <a:t>Malika</a:t>
                </a:r>
                <a:endParaRPr lang="nl-NL" sz="1000" b="1" dirty="0">
                  <a:solidFill>
                    <a:schemeClr val="bg1"/>
                  </a:solidFill>
                  <a:latin typeface="Arial Narrow" pitchFamily="34" charset="0"/>
                </a:endParaRPr>
              </a:p>
              <a:p>
                <a:pPr algn="ctr"/>
                <a:r>
                  <a:rPr lang="nl-BE" sz="1000" dirty="0">
                    <a:solidFill>
                      <a:schemeClr val="bg1"/>
                    </a:solidFill>
                    <a:latin typeface="Arial Narrow" pitchFamily="34" charset="0"/>
                  </a:rPr>
                  <a:t>el </a:t>
                </a:r>
                <a:r>
                  <a:rPr lang="nl-BE" sz="1000" dirty="0" err="1">
                    <a:solidFill>
                      <a:schemeClr val="bg1"/>
                    </a:solidFill>
                    <a:latin typeface="Arial Narrow" pitchFamily="34" charset="0"/>
                  </a:rPr>
                  <a:t>Aroud</a:t>
                </a:r>
                <a:endParaRPr lang="nl-BE" sz="1000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028833B-57B6-2500-B038-307EB62126E0}"/>
                </a:ext>
              </a:extLst>
            </p:cNvPr>
            <p:cNvSpPr txBox="1"/>
            <p:nvPr/>
          </p:nvSpPr>
          <p:spPr>
            <a:xfrm>
              <a:off x="1187624" y="4365104"/>
              <a:ext cx="2281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>
                  <a:latin typeface="Arial Narrow" pitchFamily="34" charset="0"/>
                </a:rPr>
                <a:t>Centre </a:t>
              </a:r>
              <a:r>
                <a:rPr lang="nl-BE" b="1" dirty="0" err="1">
                  <a:latin typeface="Arial Narrow" pitchFamily="34" charset="0"/>
                </a:rPr>
                <a:t>Islamique</a:t>
              </a:r>
              <a:r>
                <a:rPr lang="nl-BE" b="1" dirty="0">
                  <a:latin typeface="Arial Narrow" pitchFamily="34" charset="0"/>
                </a:rPr>
                <a:t> </a:t>
              </a:r>
              <a:r>
                <a:rPr lang="nl-BE" b="1" dirty="0" err="1">
                  <a:latin typeface="Arial Narrow" pitchFamily="34" charset="0"/>
                </a:rPr>
                <a:t>Belge</a:t>
              </a:r>
              <a:endParaRPr lang="nl-BE" b="1" dirty="0">
                <a:latin typeface="Arial Narrow" pitchFamily="34" charset="0"/>
              </a:endParaRPr>
            </a:p>
          </p:txBody>
        </p:sp>
      </p:grp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869A0124-E4BF-08F7-530B-1D7DC5C96EE1}"/>
              </a:ext>
            </a:extLst>
          </p:cNvPr>
          <p:cNvCxnSpPr>
            <a:cxnSpLocks/>
          </p:cNvCxnSpPr>
          <p:nvPr/>
        </p:nvCxnSpPr>
        <p:spPr>
          <a:xfrm>
            <a:off x="5069640" y="1489588"/>
            <a:ext cx="4414329" cy="12913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al 21">
            <a:hlinkClick r:id="rId8" action="ppaction://hlinksldjump"/>
            <a:extLst>
              <a:ext uri="{FF2B5EF4-FFF2-40B4-BE49-F238E27FC236}">
                <a16:creationId xmlns:a16="http://schemas.microsoft.com/office/drawing/2014/main" id="{B4CAC59A-D2D3-7924-2FA8-BBACFF3DEE27}"/>
              </a:ext>
            </a:extLst>
          </p:cNvPr>
          <p:cNvSpPr/>
          <p:nvPr/>
        </p:nvSpPr>
        <p:spPr>
          <a:xfrm>
            <a:off x="11236993" y="6263744"/>
            <a:ext cx="383137" cy="3555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23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FFDD5-95F6-5E27-4EAB-4D4334715F1C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ED2CF553-E484-9E30-24B7-6E56412CA9A6}"/>
              </a:ext>
            </a:extLst>
          </p:cNvPr>
          <p:cNvGrpSpPr/>
          <p:nvPr/>
        </p:nvGrpSpPr>
        <p:grpSpPr>
          <a:xfrm>
            <a:off x="5059326" y="288741"/>
            <a:ext cx="7020485" cy="6265769"/>
            <a:chOff x="-19050" y="619125"/>
            <a:chExt cx="7020485" cy="6265769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42F6A7E2-75AC-6A39-4C44-49B7228722C4}"/>
                </a:ext>
              </a:extLst>
            </p:cNvPr>
            <p:cNvSpPr/>
            <p:nvPr/>
          </p:nvSpPr>
          <p:spPr>
            <a:xfrm>
              <a:off x="3980329" y="3532094"/>
              <a:ext cx="3021106" cy="3325906"/>
            </a:xfrm>
            <a:custGeom>
              <a:avLst/>
              <a:gdLst>
                <a:gd name="connsiteX0" fmla="*/ 3012142 w 3021106"/>
                <a:gd name="connsiteY0" fmla="*/ 1174377 h 3325906"/>
                <a:gd name="connsiteX1" fmla="*/ 3021106 w 3021106"/>
                <a:gd name="connsiteY1" fmla="*/ 3299012 h 3325906"/>
                <a:gd name="connsiteX2" fmla="*/ 3021106 w 3021106"/>
                <a:gd name="connsiteY2" fmla="*/ 3325906 h 3325906"/>
                <a:gd name="connsiteX3" fmla="*/ 0 w 3021106"/>
                <a:gd name="connsiteY3" fmla="*/ 3307977 h 3325906"/>
                <a:gd name="connsiteX4" fmla="*/ 80683 w 3021106"/>
                <a:gd name="connsiteY4" fmla="*/ 1075765 h 3325906"/>
                <a:gd name="connsiteX5" fmla="*/ 977153 w 3021106"/>
                <a:gd name="connsiteY5" fmla="*/ 0 h 3325906"/>
                <a:gd name="connsiteX6" fmla="*/ 2178424 w 3021106"/>
                <a:gd name="connsiteY6" fmla="*/ 286871 h 3325906"/>
                <a:gd name="connsiteX7" fmla="*/ 2277036 w 3021106"/>
                <a:gd name="connsiteY7" fmla="*/ 331694 h 3325906"/>
                <a:gd name="connsiteX8" fmla="*/ 3012142 w 3021106"/>
                <a:gd name="connsiteY8" fmla="*/ 1174377 h 332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1106" h="3325906">
                  <a:moveTo>
                    <a:pt x="3012142" y="1174377"/>
                  </a:moveTo>
                  <a:lnTo>
                    <a:pt x="3021106" y="3299012"/>
                  </a:lnTo>
                  <a:lnTo>
                    <a:pt x="3021106" y="3325906"/>
                  </a:lnTo>
                  <a:lnTo>
                    <a:pt x="0" y="3307977"/>
                  </a:lnTo>
                  <a:lnTo>
                    <a:pt x="80683" y="1075765"/>
                  </a:lnTo>
                  <a:lnTo>
                    <a:pt x="977153" y="0"/>
                  </a:lnTo>
                  <a:lnTo>
                    <a:pt x="2178424" y="286871"/>
                  </a:lnTo>
                  <a:lnTo>
                    <a:pt x="2277036" y="331694"/>
                  </a:lnTo>
                  <a:lnTo>
                    <a:pt x="3012142" y="117437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" name="Vrije vorm: vorm 1">
              <a:extLst>
                <a:ext uri="{FF2B5EF4-FFF2-40B4-BE49-F238E27FC236}">
                  <a16:creationId xmlns:a16="http://schemas.microsoft.com/office/drawing/2014/main" id="{9A5C0EF4-E959-C29B-A22F-D2FA3DFF4A6A}"/>
                </a:ext>
              </a:extLst>
            </p:cNvPr>
            <p:cNvSpPr/>
            <p:nvPr/>
          </p:nvSpPr>
          <p:spPr>
            <a:xfrm>
              <a:off x="0" y="788894"/>
              <a:ext cx="3998259" cy="6096000"/>
            </a:xfrm>
            <a:custGeom>
              <a:avLst/>
              <a:gdLst>
                <a:gd name="connsiteX0" fmla="*/ 0 w 3998259"/>
                <a:gd name="connsiteY0" fmla="*/ 286871 h 6096000"/>
                <a:gd name="connsiteX1" fmla="*/ 0 w 3998259"/>
                <a:gd name="connsiteY1" fmla="*/ 6096000 h 6096000"/>
                <a:gd name="connsiteX2" fmla="*/ 3998259 w 3998259"/>
                <a:gd name="connsiteY2" fmla="*/ 6060141 h 6096000"/>
                <a:gd name="connsiteX3" fmla="*/ 3971365 w 3998259"/>
                <a:gd name="connsiteY3" fmla="*/ 2402541 h 6096000"/>
                <a:gd name="connsiteX4" fmla="*/ 3684494 w 3998259"/>
                <a:gd name="connsiteY4" fmla="*/ 116541 h 6096000"/>
                <a:gd name="connsiteX5" fmla="*/ 3254188 w 3998259"/>
                <a:gd name="connsiteY5" fmla="*/ 44824 h 6096000"/>
                <a:gd name="connsiteX6" fmla="*/ 1344706 w 3998259"/>
                <a:gd name="connsiteY6" fmla="*/ 0 h 6096000"/>
                <a:gd name="connsiteX7" fmla="*/ 215153 w 3998259"/>
                <a:gd name="connsiteY7" fmla="*/ 53788 h 6096000"/>
                <a:gd name="connsiteX8" fmla="*/ 0 w 3998259"/>
                <a:gd name="connsiteY8" fmla="*/ 286871 h 60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8259" h="6096000">
                  <a:moveTo>
                    <a:pt x="0" y="286871"/>
                  </a:moveTo>
                  <a:lnTo>
                    <a:pt x="0" y="6096000"/>
                  </a:lnTo>
                  <a:lnTo>
                    <a:pt x="3998259" y="6060141"/>
                  </a:lnTo>
                  <a:lnTo>
                    <a:pt x="3971365" y="2402541"/>
                  </a:lnTo>
                  <a:lnTo>
                    <a:pt x="3684494" y="116541"/>
                  </a:lnTo>
                  <a:lnTo>
                    <a:pt x="3254188" y="44824"/>
                  </a:lnTo>
                  <a:lnTo>
                    <a:pt x="1344706" y="0"/>
                  </a:lnTo>
                  <a:lnTo>
                    <a:pt x="215153" y="53788"/>
                  </a:lnTo>
                  <a:lnTo>
                    <a:pt x="0" y="28687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69E53EBA-B525-1319-7245-7E19B4F9FBE1}"/>
                </a:ext>
              </a:extLst>
            </p:cNvPr>
            <p:cNvSpPr/>
            <p:nvPr/>
          </p:nvSpPr>
          <p:spPr>
            <a:xfrm>
              <a:off x="-19050" y="619125"/>
              <a:ext cx="7019925" cy="4114800"/>
            </a:xfrm>
            <a:custGeom>
              <a:avLst/>
              <a:gdLst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505325 w 7019925"/>
                <a:gd name="connsiteY40" fmla="*/ 1905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752975 w 7019925"/>
                <a:gd name="connsiteY48" fmla="*/ 5048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505325 w 7019925"/>
                <a:gd name="connsiteY40" fmla="*/ 1905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800600 w 7019925"/>
                <a:gd name="connsiteY48" fmla="*/ 5810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14725 w 7019925"/>
                <a:gd name="connsiteY32" fmla="*/ 390525 h 4114800"/>
                <a:gd name="connsiteX33" fmla="*/ 3562350 w 7019925"/>
                <a:gd name="connsiteY33" fmla="*/ 276225 h 4114800"/>
                <a:gd name="connsiteX34" fmla="*/ 3695700 w 7019925"/>
                <a:gd name="connsiteY34" fmla="*/ 161925 h 4114800"/>
                <a:gd name="connsiteX35" fmla="*/ 3905250 w 7019925"/>
                <a:gd name="connsiteY35" fmla="*/ 104775 h 4114800"/>
                <a:gd name="connsiteX36" fmla="*/ 4029075 w 7019925"/>
                <a:gd name="connsiteY36" fmla="*/ 180975 h 4114800"/>
                <a:gd name="connsiteX37" fmla="*/ 4124325 w 7019925"/>
                <a:gd name="connsiteY37" fmla="*/ 228600 h 4114800"/>
                <a:gd name="connsiteX38" fmla="*/ 4124325 w 7019925"/>
                <a:gd name="connsiteY38" fmla="*/ 228600 h 4114800"/>
                <a:gd name="connsiteX39" fmla="*/ 4267200 w 7019925"/>
                <a:gd name="connsiteY39" fmla="*/ 180975 h 4114800"/>
                <a:gd name="connsiteX40" fmla="*/ 4419600 w 7019925"/>
                <a:gd name="connsiteY40" fmla="*/ 266700 h 4114800"/>
                <a:gd name="connsiteX41" fmla="*/ 4495800 w 7019925"/>
                <a:gd name="connsiteY41" fmla="*/ 314325 h 4114800"/>
                <a:gd name="connsiteX42" fmla="*/ 4486275 w 7019925"/>
                <a:gd name="connsiteY42" fmla="*/ 438150 h 4114800"/>
                <a:gd name="connsiteX43" fmla="*/ 4543425 w 7019925"/>
                <a:gd name="connsiteY43" fmla="*/ 428625 h 4114800"/>
                <a:gd name="connsiteX44" fmla="*/ 4543425 w 7019925"/>
                <a:gd name="connsiteY44" fmla="*/ 504825 h 4114800"/>
                <a:gd name="connsiteX45" fmla="*/ 4533900 w 7019925"/>
                <a:gd name="connsiteY45" fmla="*/ 647700 h 4114800"/>
                <a:gd name="connsiteX46" fmla="*/ 4629150 w 7019925"/>
                <a:gd name="connsiteY46" fmla="*/ 647700 h 4114800"/>
                <a:gd name="connsiteX47" fmla="*/ 4714875 w 7019925"/>
                <a:gd name="connsiteY47" fmla="*/ 561975 h 4114800"/>
                <a:gd name="connsiteX48" fmla="*/ 4800600 w 7019925"/>
                <a:gd name="connsiteY48" fmla="*/ 581025 h 4114800"/>
                <a:gd name="connsiteX49" fmla="*/ 4972050 w 7019925"/>
                <a:gd name="connsiteY49" fmla="*/ 419100 h 4114800"/>
                <a:gd name="connsiteX50" fmla="*/ 4981575 w 7019925"/>
                <a:gd name="connsiteY50" fmla="*/ 314325 h 4114800"/>
                <a:gd name="connsiteX51" fmla="*/ 5067300 w 7019925"/>
                <a:gd name="connsiteY51" fmla="*/ 276225 h 4114800"/>
                <a:gd name="connsiteX52" fmla="*/ 5067300 w 7019925"/>
                <a:gd name="connsiteY52" fmla="*/ 276225 h 4114800"/>
                <a:gd name="connsiteX53" fmla="*/ 5114925 w 7019925"/>
                <a:gd name="connsiteY53" fmla="*/ 409575 h 4114800"/>
                <a:gd name="connsiteX54" fmla="*/ 5124450 w 7019925"/>
                <a:gd name="connsiteY54" fmla="*/ 523875 h 4114800"/>
                <a:gd name="connsiteX55" fmla="*/ 5029200 w 7019925"/>
                <a:gd name="connsiteY55" fmla="*/ 619125 h 4114800"/>
                <a:gd name="connsiteX56" fmla="*/ 4933950 w 7019925"/>
                <a:gd name="connsiteY56" fmla="*/ 876300 h 4114800"/>
                <a:gd name="connsiteX57" fmla="*/ 4762500 w 7019925"/>
                <a:gd name="connsiteY57" fmla="*/ 923925 h 4114800"/>
                <a:gd name="connsiteX58" fmla="*/ 4657725 w 7019925"/>
                <a:gd name="connsiteY58" fmla="*/ 1038225 h 4114800"/>
                <a:gd name="connsiteX59" fmla="*/ 4648200 w 7019925"/>
                <a:gd name="connsiteY59" fmla="*/ 1228725 h 4114800"/>
                <a:gd name="connsiteX60" fmla="*/ 4733925 w 7019925"/>
                <a:gd name="connsiteY60" fmla="*/ 1362075 h 4114800"/>
                <a:gd name="connsiteX61" fmla="*/ 4800600 w 7019925"/>
                <a:gd name="connsiteY61" fmla="*/ 1476375 h 4114800"/>
                <a:gd name="connsiteX62" fmla="*/ 4886325 w 7019925"/>
                <a:gd name="connsiteY62" fmla="*/ 1476375 h 4114800"/>
                <a:gd name="connsiteX63" fmla="*/ 4933950 w 7019925"/>
                <a:gd name="connsiteY63" fmla="*/ 1571625 h 4114800"/>
                <a:gd name="connsiteX64" fmla="*/ 5095875 w 7019925"/>
                <a:gd name="connsiteY64" fmla="*/ 1647825 h 4114800"/>
                <a:gd name="connsiteX65" fmla="*/ 5057775 w 7019925"/>
                <a:gd name="connsiteY65" fmla="*/ 1847850 h 4114800"/>
                <a:gd name="connsiteX66" fmla="*/ 5105400 w 7019925"/>
                <a:gd name="connsiteY66" fmla="*/ 1981200 h 4114800"/>
                <a:gd name="connsiteX67" fmla="*/ 4972050 w 7019925"/>
                <a:gd name="connsiteY67" fmla="*/ 2276475 h 4114800"/>
                <a:gd name="connsiteX68" fmla="*/ 4829175 w 7019925"/>
                <a:gd name="connsiteY68" fmla="*/ 2505075 h 4114800"/>
                <a:gd name="connsiteX69" fmla="*/ 4572000 w 7019925"/>
                <a:gd name="connsiteY69" fmla="*/ 2686050 h 4114800"/>
                <a:gd name="connsiteX70" fmla="*/ 4381500 w 7019925"/>
                <a:gd name="connsiteY70" fmla="*/ 2800350 h 4114800"/>
                <a:gd name="connsiteX71" fmla="*/ 4333875 w 7019925"/>
                <a:gd name="connsiteY71" fmla="*/ 3019425 h 4114800"/>
                <a:gd name="connsiteX72" fmla="*/ 4486275 w 7019925"/>
                <a:gd name="connsiteY72" fmla="*/ 3190875 h 4114800"/>
                <a:gd name="connsiteX73" fmla="*/ 4572000 w 7019925"/>
                <a:gd name="connsiteY73" fmla="*/ 3286125 h 4114800"/>
                <a:gd name="connsiteX74" fmla="*/ 4705350 w 7019925"/>
                <a:gd name="connsiteY74" fmla="*/ 3324225 h 4114800"/>
                <a:gd name="connsiteX75" fmla="*/ 4819650 w 7019925"/>
                <a:gd name="connsiteY75" fmla="*/ 3324225 h 4114800"/>
                <a:gd name="connsiteX76" fmla="*/ 4829175 w 7019925"/>
                <a:gd name="connsiteY76" fmla="*/ 3419475 h 4114800"/>
                <a:gd name="connsiteX77" fmla="*/ 4886325 w 7019925"/>
                <a:gd name="connsiteY77" fmla="*/ 3448050 h 4114800"/>
                <a:gd name="connsiteX78" fmla="*/ 4962525 w 7019925"/>
                <a:gd name="connsiteY78" fmla="*/ 3438525 h 4114800"/>
                <a:gd name="connsiteX79" fmla="*/ 5048250 w 7019925"/>
                <a:gd name="connsiteY79" fmla="*/ 3381375 h 4114800"/>
                <a:gd name="connsiteX80" fmla="*/ 5076825 w 7019925"/>
                <a:gd name="connsiteY80" fmla="*/ 3371850 h 4114800"/>
                <a:gd name="connsiteX81" fmla="*/ 5076825 w 7019925"/>
                <a:gd name="connsiteY81" fmla="*/ 3371850 h 4114800"/>
                <a:gd name="connsiteX82" fmla="*/ 5162550 w 7019925"/>
                <a:gd name="connsiteY82" fmla="*/ 3533775 h 4114800"/>
                <a:gd name="connsiteX83" fmla="*/ 5257800 w 7019925"/>
                <a:gd name="connsiteY83" fmla="*/ 3686175 h 4114800"/>
                <a:gd name="connsiteX84" fmla="*/ 5429250 w 7019925"/>
                <a:gd name="connsiteY84" fmla="*/ 3733800 h 4114800"/>
                <a:gd name="connsiteX85" fmla="*/ 5467350 w 7019925"/>
                <a:gd name="connsiteY85" fmla="*/ 3733800 h 4114800"/>
                <a:gd name="connsiteX86" fmla="*/ 5553075 w 7019925"/>
                <a:gd name="connsiteY86" fmla="*/ 3733800 h 4114800"/>
                <a:gd name="connsiteX87" fmla="*/ 5562600 w 7019925"/>
                <a:gd name="connsiteY87" fmla="*/ 3829050 h 4114800"/>
                <a:gd name="connsiteX88" fmla="*/ 5638800 w 7019925"/>
                <a:gd name="connsiteY88" fmla="*/ 3810000 h 4114800"/>
                <a:gd name="connsiteX89" fmla="*/ 5743575 w 7019925"/>
                <a:gd name="connsiteY89" fmla="*/ 3905250 h 4114800"/>
                <a:gd name="connsiteX90" fmla="*/ 5876925 w 7019925"/>
                <a:gd name="connsiteY90" fmla="*/ 4000500 h 4114800"/>
                <a:gd name="connsiteX91" fmla="*/ 6010275 w 7019925"/>
                <a:gd name="connsiteY91" fmla="*/ 4057650 h 4114800"/>
                <a:gd name="connsiteX92" fmla="*/ 6134100 w 7019925"/>
                <a:gd name="connsiteY92" fmla="*/ 4067175 h 4114800"/>
                <a:gd name="connsiteX93" fmla="*/ 6219825 w 7019925"/>
                <a:gd name="connsiteY93" fmla="*/ 4086225 h 4114800"/>
                <a:gd name="connsiteX94" fmla="*/ 6315075 w 7019925"/>
                <a:gd name="connsiteY94" fmla="*/ 4114800 h 4114800"/>
                <a:gd name="connsiteX95" fmla="*/ 6515100 w 7019925"/>
                <a:gd name="connsiteY95" fmla="*/ 4038600 h 4114800"/>
                <a:gd name="connsiteX96" fmla="*/ 6619875 w 7019925"/>
                <a:gd name="connsiteY96" fmla="*/ 4019550 h 4114800"/>
                <a:gd name="connsiteX97" fmla="*/ 6734175 w 7019925"/>
                <a:gd name="connsiteY97" fmla="*/ 4029075 h 4114800"/>
                <a:gd name="connsiteX98" fmla="*/ 6934200 w 7019925"/>
                <a:gd name="connsiteY98" fmla="*/ 4086225 h 4114800"/>
                <a:gd name="connsiteX99" fmla="*/ 7019925 w 7019925"/>
                <a:gd name="connsiteY9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62350 w 7019925"/>
                <a:gd name="connsiteY32" fmla="*/ 276225 h 4114800"/>
                <a:gd name="connsiteX33" fmla="*/ 3695700 w 7019925"/>
                <a:gd name="connsiteY33" fmla="*/ 161925 h 4114800"/>
                <a:gd name="connsiteX34" fmla="*/ 3905250 w 7019925"/>
                <a:gd name="connsiteY34" fmla="*/ 104775 h 4114800"/>
                <a:gd name="connsiteX35" fmla="*/ 4029075 w 7019925"/>
                <a:gd name="connsiteY35" fmla="*/ 180975 h 4114800"/>
                <a:gd name="connsiteX36" fmla="*/ 4124325 w 7019925"/>
                <a:gd name="connsiteY36" fmla="*/ 228600 h 4114800"/>
                <a:gd name="connsiteX37" fmla="*/ 4124325 w 7019925"/>
                <a:gd name="connsiteY37" fmla="*/ 228600 h 4114800"/>
                <a:gd name="connsiteX38" fmla="*/ 4267200 w 7019925"/>
                <a:gd name="connsiteY38" fmla="*/ 180975 h 4114800"/>
                <a:gd name="connsiteX39" fmla="*/ 4419600 w 7019925"/>
                <a:gd name="connsiteY39" fmla="*/ 266700 h 4114800"/>
                <a:gd name="connsiteX40" fmla="*/ 4495800 w 7019925"/>
                <a:gd name="connsiteY40" fmla="*/ 314325 h 4114800"/>
                <a:gd name="connsiteX41" fmla="*/ 4486275 w 7019925"/>
                <a:gd name="connsiteY41" fmla="*/ 438150 h 4114800"/>
                <a:gd name="connsiteX42" fmla="*/ 4543425 w 7019925"/>
                <a:gd name="connsiteY42" fmla="*/ 428625 h 4114800"/>
                <a:gd name="connsiteX43" fmla="*/ 4543425 w 7019925"/>
                <a:gd name="connsiteY43" fmla="*/ 504825 h 4114800"/>
                <a:gd name="connsiteX44" fmla="*/ 4533900 w 7019925"/>
                <a:gd name="connsiteY44" fmla="*/ 647700 h 4114800"/>
                <a:gd name="connsiteX45" fmla="*/ 4629150 w 7019925"/>
                <a:gd name="connsiteY45" fmla="*/ 647700 h 4114800"/>
                <a:gd name="connsiteX46" fmla="*/ 4714875 w 7019925"/>
                <a:gd name="connsiteY46" fmla="*/ 561975 h 4114800"/>
                <a:gd name="connsiteX47" fmla="*/ 4800600 w 7019925"/>
                <a:gd name="connsiteY47" fmla="*/ 581025 h 4114800"/>
                <a:gd name="connsiteX48" fmla="*/ 4972050 w 7019925"/>
                <a:gd name="connsiteY48" fmla="*/ 419100 h 4114800"/>
                <a:gd name="connsiteX49" fmla="*/ 4981575 w 7019925"/>
                <a:gd name="connsiteY49" fmla="*/ 314325 h 4114800"/>
                <a:gd name="connsiteX50" fmla="*/ 5067300 w 7019925"/>
                <a:gd name="connsiteY50" fmla="*/ 276225 h 4114800"/>
                <a:gd name="connsiteX51" fmla="*/ 5067300 w 7019925"/>
                <a:gd name="connsiteY51" fmla="*/ 276225 h 4114800"/>
                <a:gd name="connsiteX52" fmla="*/ 5114925 w 7019925"/>
                <a:gd name="connsiteY52" fmla="*/ 409575 h 4114800"/>
                <a:gd name="connsiteX53" fmla="*/ 5124450 w 7019925"/>
                <a:gd name="connsiteY53" fmla="*/ 523875 h 4114800"/>
                <a:gd name="connsiteX54" fmla="*/ 5029200 w 7019925"/>
                <a:gd name="connsiteY54" fmla="*/ 619125 h 4114800"/>
                <a:gd name="connsiteX55" fmla="*/ 4933950 w 7019925"/>
                <a:gd name="connsiteY55" fmla="*/ 876300 h 4114800"/>
                <a:gd name="connsiteX56" fmla="*/ 4762500 w 7019925"/>
                <a:gd name="connsiteY56" fmla="*/ 923925 h 4114800"/>
                <a:gd name="connsiteX57" fmla="*/ 4657725 w 7019925"/>
                <a:gd name="connsiteY57" fmla="*/ 1038225 h 4114800"/>
                <a:gd name="connsiteX58" fmla="*/ 4648200 w 7019925"/>
                <a:gd name="connsiteY58" fmla="*/ 1228725 h 4114800"/>
                <a:gd name="connsiteX59" fmla="*/ 4733925 w 7019925"/>
                <a:gd name="connsiteY59" fmla="*/ 1362075 h 4114800"/>
                <a:gd name="connsiteX60" fmla="*/ 4800600 w 7019925"/>
                <a:gd name="connsiteY60" fmla="*/ 1476375 h 4114800"/>
                <a:gd name="connsiteX61" fmla="*/ 4886325 w 7019925"/>
                <a:gd name="connsiteY61" fmla="*/ 1476375 h 4114800"/>
                <a:gd name="connsiteX62" fmla="*/ 4933950 w 7019925"/>
                <a:gd name="connsiteY62" fmla="*/ 1571625 h 4114800"/>
                <a:gd name="connsiteX63" fmla="*/ 5095875 w 7019925"/>
                <a:gd name="connsiteY63" fmla="*/ 1647825 h 4114800"/>
                <a:gd name="connsiteX64" fmla="*/ 5057775 w 7019925"/>
                <a:gd name="connsiteY64" fmla="*/ 1847850 h 4114800"/>
                <a:gd name="connsiteX65" fmla="*/ 5105400 w 7019925"/>
                <a:gd name="connsiteY65" fmla="*/ 1981200 h 4114800"/>
                <a:gd name="connsiteX66" fmla="*/ 4972050 w 7019925"/>
                <a:gd name="connsiteY66" fmla="*/ 2276475 h 4114800"/>
                <a:gd name="connsiteX67" fmla="*/ 4829175 w 7019925"/>
                <a:gd name="connsiteY67" fmla="*/ 2505075 h 4114800"/>
                <a:gd name="connsiteX68" fmla="*/ 4572000 w 7019925"/>
                <a:gd name="connsiteY68" fmla="*/ 2686050 h 4114800"/>
                <a:gd name="connsiteX69" fmla="*/ 4381500 w 7019925"/>
                <a:gd name="connsiteY69" fmla="*/ 2800350 h 4114800"/>
                <a:gd name="connsiteX70" fmla="*/ 4333875 w 7019925"/>
                <a:gd name="connsiteY70" fmla="*/ 3019425 h 4114800"/>
                <a:gd name="connsiteX71" fmla="*/ 4486275 w 7019925"/>
                <a:gd name="connsiteY71" fmla="*/ 3190875 h 4114800"/>
                <a:gd name="connsiteX72" fmla="*/ 4572000 w 7019925"/>
                <a:gd name="connsiteY72" fmla="*/ 3286125 h 4114800"/>
                <a:gd name="connsiteX73" fmla="*/ 4705350 w 7019925"/>
                <a:gd name="connsiteY73" fmla="*/ 3324225 h 4114800"/>
                <a:gd name="connsiteX74" fmla="*/ 4819650 w 7019925"/>
                <a:gd name="connsiteY74" fmla="*/ 3324225 h 4114800"/>
                <a:gd name="connsiteX75" fmla="*/ 4829175 w 7019925"/>
                <a:gd name="connsiteY75" fmla="*/ 3419475 h 4114800"/>
                <a:gd name="connsiteX76" fmla="*/ 4886325 w 7019925"/>
                <a:gd name="connsiteY76" fmla="*/ 3448050 h 4114800"/>
                <a:gd name="connsiteX77" fmla="*/ 4962525 w 7019925"/>
                <a:gd name="connsiteY77" fmla="*/ 3438525 h 4114800"/>
                <a:gd name="connsiteX78" fmla="*/ 5048250 w 7019925"/>
                <a:gd name="connsiteY78" fmla="*/ 3381375 h 4114800"/>
                <a:gd name="connsiteX79" fmla="*/ 5076825 w 7019925"/>
                <a:gd name="connsiteY79" fmla="*/ 3371850 h 4114800"/>
                <a:gd name="connsiteX80" fmla="*/ 5076825 w 7019925"/>
                <a:gd name="connsiteY80" fmla="*/ 3371850 h 4114800"/>
                <a:gd name="connsiteX81" fmla="*/ 5162550 w 7019925"/>
                <a:gd name="connsiteY81" fmla="*/ 3533775 h 4114800"/>
                <a:gd name="connsiteX82" fmla="*/ 5257800 w 7019925"/>
                <a:gd name="connsiteY82" fmla="*/ 3686175 h 4114800"/>
                <a:gd name="connsiteX83" fmla="*/ 5429250 w 7019925"/>
                <a:gd name="connsiteY83" fmla="*/ 3733800 h 4114800"/>
                <a:gd name="connsiteX84" fmla="*/ 5467350 w 7019925"/>
                <a:gd name="connsiteY84" fmla="*/ 3733800 h 4114800"/>
                <a:gd name="connsiteX85" fmla="*/ 5553075 w 7019925"/>
                <a:gd name="connsiteY85" fmla="*/ 3733800 h 4114800"/>
                <a:gd name="connsiteX86" fmla="*/ 5562600 w 7019925"/>
                <a:gd name="connsiteY86" fmla="*/ 3829050 h 4114800"/>
                <a:gd name="connsiteX87" fmla="*/ 5638800 w 7019925"/>
                <a:gd name="connsiteY87" fmla="*/ 3810000 h 4114800"/>
                <a:gd name="connsiteX88" fmla="*/ 5743575 w 7019925"/>
                <a:gd name="connsiteY88" fmla="*/ 3905250 h 4114800"/>
                <a:gd name="connsiteX89" fmla="*/ 5876925 w 7019925"/>
                <a:gd name="connsiteY89" fmla="*/ 4000500 h 4114800"/>
                <a:gd name="connsiteX90" fmla="*/ 6010275 w 7019925"/>
                <a:gd name="connsiteY90" fmla="*/ 4057650 h 4114800"/>
                <a:gd name="connsiteX91" fmla="*/ 6134100 w 7019925"/>
                <a:gd name="connsiteY91" fmla="*/ 4067175 h 4114800"/>
                <a:gd name="connsiteX92" fmla="*/ 6219825 w 7019925"/>
                <a:gd name="connsiteY92" fmla="*/ 4086225 h 4114800"/>
                <a:gd name="connsiteX93" fmla="*/ 6315075 w 7019925"/>
                <a:gd name="connsiteY93" fmla="*/ 4114800 h 4114800"/>
                <a:gd name="connsiteX94" fmla="*/ 6515100 w 7019925"/>
                <a:gd name="connsiteY94" fmla="*/ 4038600 h 4114800"/>
                <a:gd name="connsiteX95" fmla="*/ 6619875 w 7019925"/>
                <a:gd name="connsiteY95" fmla="*/ 4019550 h 4114800"/>
                <a:gd name="connsiteX96" fmla="*/ 6734175 w 7019925"/>
                <a:gd name="connsiteY96" fmla="*/ 4029075 h 4114800"/>
                <a:gd name="connsiteX97" fmla="*/ 6934200 w 7019925"/>
                <a:gd name="connsiteY97" fmla="*/ 4086225 h 4114800"/>
                <a:gd name="connsiteX98" fmla="*/ 7019925 w 7019925"/>
                <a:gd name="connsiteY9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562350 w 7019925"/>
                <a:gd name="connsiteY32" fmla="*/ 276225 h 4114800"/>
                <a:gd name="connsiteX33" fmla="*/ 3905250 w 7019925"/>
                <a:gd name="connsiteY33" fmla="*/ 104775 h 4114800"/>
                <a:gd name="connsiteX34" fmla="*/ 4029075 w 7019925"/>
                <a:gd name="connsiteY34" fmla="*/ 180975 h 4114800"/>
                <a:gd name="connsiteX35" fmla="*/ 4124325 w 7019925"/>
                <a:gd name="connsiteY35" fmla="*/ 228600 h 4114800"/>
                <a:gd name="connsiteX36" fmla="*/ 4124325 w 7019925"/>
                <a:gd name="connsiteY36" fmla="*/ 228600 h 4114800"/>
                <a:gd name="connsiteX37" fmla="*/ 4267200 w 7019925"/>
                <a:gd name="connsiteY37" fmla="*/ 180975 h 4114800"/>
                <a:gd name="connsiteX38" fmla="*/ 4419600 w 7019925"/>
                <a:gd name="connsiteY38" fmla="*/ 266700 h 4114800"/>
                <a:gd name="connsiteX39" fmla="*/ 4495800 w 7019925"/>
                <a:gd name="connsiteY39" fmla="*/ 314325 h 4114800"/>
                <a:gd name="connsiteX40" fmla="*/ 4486275 w 7019925"/>
                <a:gd name="connsiteY40" fmla="*/ 438150 h 4114800"/>
                <a:gd name="connsiteX41" fmla="*/ 4543425 w 7019925"/>
                <a:gd name="connsiteY41" fmla="*/ 428625 h 4114800"/>
                <a:gd name="connsiteX42" fmla="*/ 4543425 w 7019925"/>
                <a:gd name="connsiteY42" fmla="*/ 504825 h 4114800"/>
                <a:gd name="connsiteX43" fmla="*/ 4533900 w 7019925"/>
                <a:gd name="connsiteY43" fmla="*/ 647700 h 4114800"/>
                <a:gd name="connsiteX44" fmla="*/ 4629150 w 7019925"/>
                <a:gd name="connsiteY44" fmla="*/ 647700 h 4114800"/>
                <a:gd name="connsiteX45" fmla="*/ 4714875 w 7019925"/>
                <a:gd name="connsiteY45" fmla="*/ 561975 h 4114800"/>
                <a:gd name="connsiteX46" fmla="*/ 4800600 w 7019925"/>
                <a:gd name="connsiteY46" fmla="*/ 581025 h 4114800"/>
                <a:gd name="connsiteX47" fmla="*/ 4972050 w 7019925"/>
                <a:gd name="connsiteY47" fmla="*/ 419100 h 4114800"/>
                <a:gd name="connsiteX48" fmla="*/ 4981575 w 7019925"/>
                <a:gd name="connsiteY48" fmla="*/ 314325 h 4114800"/>
                <a:gd name="connsiteX49" fmla="*/ 5067300 w 7019925"/>
                <a:gd name="connsiteY49" fmla="*/ 276225 h 4114800"/>
                <a:gd name="connsiteX50" fmla="*/ 5067300 w 7019925"/>
                <a:gd name="connsiteY50" fmla="*/ 276225 h 4114800"/>
                <a:gd name="connsiteX51" fmla="*/ 5114925 w 7019925"/>
                <a:gd name="connsiteY51" fmla="*/ 409575 h 4114800"/>
                <a:gd name="connsiteX52" fmla="*/ 5124450 w 7019925"/>
                <a:gd name="connsiteY52" fmla="*/ 523875 h 4114800"/>
                <a:gd name="connsiteX53" fmla="*/ 5029200 w 7019925"/>
                <a:gd name="connsiteY53" fmla="*/ 619125 h 4114800"/>
                <a:gd name="connsiteX54" fmla="*/ 4933950 w 7019925"/>
                <a:gd name="connsiteY54" fmla="*/ 876300 h 4114800"/>
                <a:gd name="connsiteX55" fmla="*/ 4762500 w 7019925"/>
                <a:gd name="connsiteY55" fmla="*/ 923925 h 4114800"/>
                <a:gd name="connsiteX56" fmla="*/ 4657725 w 7019925"/>
                <a:gd name="connsiteY56" fmla="*/ 1038225 h 4114800"/>
                <a:gd name="connsiteX57" fmla="*/ 4648200 w 7019925"/>
                <a:gd name="connsiteY57" fmla="*/ 1228725 h 4114800"/>
                <a:gd name="connsiteX58" fmla="*/ 4733925 w 7019925"/>
                <a:gd name="connsiteY58" fmla="*/ 1362075 h 4114800"/>
                <a:gd name="connsiteX59" fmla="*/ 4800600 w 7019925"/>
                <a:gd name="connsiteY59" fmla="*/ 1476375 h 4114800"/>
                <a:gd name="connsiteX60" fmla="*/ 4886325 w 7019925"/>
                <a:gd name="connsiteY60" fmla="*/ 1476375 h 4114800"/>
                <a:gd name="connsiteX61" fmla="*/ 4933950 w 7019925"/>
                <a:gd name="connsiteY61" fmla="*/ 1571625 h 4114800"/>
                <a:gd name="connsiteX62" fmla="*/ 5095875 w 7019925"/>
                <a:gd name="connsiteY62" fmla="*/ 1647825 h 4114800"/>
                <a:gd name="connsiteX63" fmla="*/ 5057775 w 7019925"/>
                <a:gd name="connsiteY63" fmla="*/ 1847850 h 4114800"/>
                <a:gd name="connsiteX64" fmla="*/ 5105400 w 7019925"/>
                <a:gd name="connsiteY64" fmla="*/ 1981200 h 4114800"/>
                <a:gd name="connsiteX65" fmla="*/ 4972050 w 7019925"/>
                <a:gd name="connsiteY65" fmla="*/ 2276475 h 4114800"/>
                <a:gd name="connsiteX66" fmla="*/ 4829175 w 7019925"/>
                <a:gd name="connsiteY66" fmla="*/ 2505075 h 4114800"/>
                <a:gd name="connsiteX67" fmla="*/ 4572000 w 7019925"/>
                <a:gd name="connsiteY67" fmla="*/ 2686050 h 4114800"/>
                <a:gd name="connsiteX68" fmla="*/ 4381500 w 7019925"/>
                <a:gd name="connsiteY68" fmla="*/ 2800350 h 4114800"/>
                <a:gd name="connsiteX69" fmla="*/ 4333875 w 7019925"/>
                <a:gd name="connsiteY69" fmla="*/ 3019425 h 4114800"/>
                <a:gd name="connsiteX70" fmla="*/ 4486275 w 7019925"/>
                <a:gd name="connsiteY70" fmla="*/ 3190875 h 4114800"/>
                <a:gd name="connsiteX71" fmla="*/ 4572000 w 7019925"/>
                <a:gd name="connsiteY71" fmla="*/ 3286125 h 4114800"/>
                <a:gd name="connsiteX72" fmla="*/ 4705350 w 7019925"/>
                <a:gd name="connsiteY72" fmla="*/ 3324225 h 4114800"/>
                <a:gd name="connsiteX73" fmla="*/ 4819650 w 7019925"/>
                <a:gd name="connsiteY73" fmla="*/ 3324225 h 4114800"/>
                <a:gd name="connsiteX74" fmla="*/ 4829175 w 7019925"/>
                <a:gd name="connsiteY74" fmla="*/ 3419475 h 4114800"/>
                <a:gd name="connsiteX75" fmla="*/ 4886325 w 7019925"/>
                <a:gd name="connsiteY75" fmla="*/ 3448050 h 4114800"/>
                <a:gd name="connsiteX76" fmla="*/ 4962525 w 7019925"/>
                <a:gd name="connsiteY76" fmla="*/ 3438525 h 4114800"/>
                <a:gd name="connsiteX77" fmla="*/ 5048250 w 7019925"/>
                <a:gd name="connsiteY77" fmla="*/ 3381375 h 4114800"/>
                <a:gd name="connsiteX78" fmla="*/ 5076825 w 7019925"/>
                <a:gd name="connsiteY78" fmla="*/ 3371850 h 4114800"/>
                <a:gd name="connsiteX79" fmla="*/ 5076825 w 7019925"/>
                <a:gd name="connsiteY79" fmla="*/ 3371850 h 4114800"/>
                <a:gd name="connsiteX80" fmla="*/ 5162550 w 7019925"/>
                <a:gd name="connsiteY80" fmla="*/ 3533775 h 4114800"/>
                <a:gd name="connsiteX81" fmla="*/ 5257800 w 7019925"/>
                <a:gd name="connsiteY81" fmla="*/ 3686175 h 4114800"/>
                <a:gd name="connsiteX82" fmla="*/ 5429250 w 7019925"/>
                <a:gd name="connsiteY82" fmla="*/ 3733800 h 4114800"/>
                <a:gd name="connsiteX83" fmla="*/ 5467350 w 7019925"/>
                <a:gd name="connsiteY83" fmla="*/ 3733800 h 4114800"/>
                <a:gd name="connsiteX84" fmla="*/ 5553075 w 7019925"/>
                <a:gd name="connsiteY84" fmla="*/ 3733800 h 4114800"/>
                <a:gd name="connsiteX85" fmla="*/ 5562600 w 7019925"/>
                <a:gd name="connsiteY85" fmla="*/ 3829050 h 4114800"/>
                <a:gd name="connsiteX86" fmla="*/ 5638800 w 7019925"/>
                <a:gd name="connsiteY86" fmla="*/ 3810000 h 4114800"/>
                <a:gd name="connsiteX87" fmla="*/ 5743575 w 7019925"/>
                <a:gd name="connsiteY87" fmla="*/ 3905250 h 4114800"/>
                <a:gd name="connsiteX88" fmla="*/ 5876925 w 7019925"/>
                <a:gd name="connsiteY88" fmla="*/ 4000500 h 4114800"/>
                <a:gd name="connsiteX89" fmla="*/ 6010275 w 7019925"/>
                <a:gd name="connsiteY89" fmla="*/ 4057650 h 4114800"/>
                <a:gd name="connsiteX90" fmla="*/ 6134100 w 7019925"/>
                <a:gd name="connsiteY90" fmla="*/ 4067175 h 4114800"/>
                <a:gd name="connsiteX91" fmla="*/ 6219825 w 7019925"/>
                <a:gd name="connsiteY91" fmla="*/ 4086225 h 4114800"/>
                <a:gd name="connsiteX92" fmla="*/ 6315075 w 7019925"/>
                <a:gd name="connsiteY92" fmla="*/ 4114800 h 4114800"/>
                <a:gd name="connsiteX93" fmla="*/ 6515100 w 7019925"/>
                <a:gd name="connsiteY93" fmla="*/ 4038600 h 4114800"/>
                <a:gd name="connsiteX94" fmla="*/ 6619875 w 7019925"/>
                <a:gd name="connsiteY94" fmla="*/ 4019550 h 4114800"/>
                <a:gd name="connsiteX95" fmla="*/ 6734175 w 7019925"/>
                <a:gd name="connsiteY95" fmla="*/ 4029075 h 4114800"/>
                <a:gd name="connsiteX96" fmla="*/ 6934200 w 7019925"/>
                <a:gd name="connsiteY96" fmla="*/ 4086225 h 4114800"/>
                <a:gd name="connsiteX97" fmla="*/ 7019925 w 7019925"/>
                <a:gd name="connsiteY9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3905250 w 7019925"/>
                <a:gd name="connsiteY32" fmla="*/ 104775 h 4114800"/>
                <a:gd name="connsiteX33" fmla="*/ 4029075 w 7019925"/>
                <a:gd name="connsiteY33" fmla="*/ 180975 h 4114800"/>
                <a:gd name="connsiteX34" fmla="*/ 4124325 w 7019925"/>
                <a:gd name="connsiteY34" fmla="*/ 228600 h 4114800"/>
                <a:gd name="connsiteX35" fmla="*/ 4124325 w 7019925"/>
                <a:gd name="connsiteY35" fmla="*/ 228600 h 4114800"/>
                <a:gd name="connsiteX36" fmla="*/ 4267200 w 7019925"/>
                <a:gd name="connsiteY36" fmla="*/ 180975 h 4114800"/>
                <a:gd name="connsiteX37" fmla="*/ 4419600 w 7019925"/>
                <a:gd name="connsiteY37" fmla="*/ 266700 h 4114800"/>
                <a:gd name="connsiteX38" fmla="*/ 4495800 w 7019925"/>
                <a:gd name="connsiteY38" fmla="*/ 314325 h 4114800"/>
                <a:gd name="connsiteX39" fmla="*/ 4486275 w 7019925"/>
                <a:gd name="connsiteY39" fmla="*/ 438150 h 4114800"/>
                <a:gd name="connsiteX40" fmla="*/ 4543425 w 7019925"/>
                <a:gd name="connsiteY40" fmla="*/ 428625 h 4114800"/>
                <a:gd name="connsiteX41" fmla="*/ 4543425 w 7019925"/>
                <a:gd name="connsiteY41" fmla="*/ 504825 h 4114800"/>
                <a:gd name="connsiteX42" fmla="*/ 4533900 w 7019925"/>
                <a:gd name="connsiteY42" fmla="*/ 647700 h 4114800"/>
                <a:gd name="connsiteX43" fmla="*/ 4629150 w 7019925"/>
                <a:gd name="connsiteY43" fmla="*/ 647700 h 4114800"/>
                <a:gd name="connsiteX44" fmla="*/ 4714875 w 7019925"/>
                <a:gd name="connsiteY44" fmla="*/ 561975 h 4114800"/>
                <a:gd name="connsiteX45" fmla="*/ 4800600 w 7019925"/>
                <a:gd name="connsiteY45" fmla="*/ 581025 h 4114800"/>
                <a:gd name="connsiteX46" fmla="*/ 4972050 w 7019925"/>
                <a:gd name="connsiteY46" fmla="*/ 419100 h 4114800"/>
                <a:gd name="connsiteX47" fmla="*/ 4981575 w 7019925"/>
                <a:gd name="connsiteY47" fmla="*/ 314325 h 4114800"/>
                <a:gd name="connsiteX48" fmla="*/ 5067300 w 7019925"/>
                <a:gd name="connsiteY48" fmla="*/ 276225 h 4114800"/>
                <a:gd name="connsiteX49" fmla="*/ 5067300 w 7019925"/>
                <a:gd name="connsiteY49" fmla="*/ 276225 h 4114800"/>
                <a:gd name="connsiteX50" fmla="*/ 5114925 w 7019925"/>
                <a:gd name="connsiteY50" fmla="*/ 409575 h 4114800"/>
                <a:gd name="connsiteX51" fmla="*/ 5124450 w 7019925"/>
                <a:gd name="connsiteY51" fmla="*/ 523875 h 4114800"/>
                <a:gd name="connsiteX52" fmla="*/ 5029200 w 7019925"/>
                <a:gd name="connsiteY52" fmla="*/ 619125 h 4114800"/>
                <a:gd name="connsiteX53" fmla="*/ 4933950 w 7019925"/>
                <a:gd name="connsiteY53" fmla="*/ 876300 h 4114800"/>
                <a:gd name="connsiteX54" fmla="*/ 4762500 w 7019925"/>
                <a:gd name="connsiteY54" fmla="*/ 923925 h 4114800"/>
                <a:gd name="connsiteX55" fmla="*/ 4657725 w 7019925"/>
                <a:gd name="connsiteY55" fmla="*/ 1038225 h 4114800"/>
                <a:gd name="connsiteX56" fmla="*/ 4648200 w 7019925"/>
                <a:gd name="connsiteY56" fmla="*/ 1228725 h 4114800"/>
                <a:gd name="connsiteX57" fmla="*/ 4733925 w 7019925"/>
                <a:gd name="connsiteY57" fmla="*/ 1362075 h 4114800"/>
                <a:gd name="connsiteX58" fmla="*/ 4800600 w 7019925"/>
                <a:gd name="connsiteY58" fmla="*/ 1476375 h 4114800"/>
                <a:gd name="connsiteX59" fmla="*/ 4886325 w 7019925"/>
                <a:gd name="connsiteY59" fmla="*/ 1476375 h 4114800"/>
                <a:gd name="connsiteX60" fmla="*/ 4933950 w 7019925"/>
                <a:gd name="connsiteY60" fmla="*/ 1571625 h 4114800"/>
                <a:gd name="connsiteX61" fmla="*/ 5095875 w 7019925"/>
                <a:gd name="connsiteY61" fmla="*/ 1647825 h 4114800"/>
                <a:gd name="connsiteX62" fmla="*/ 5057775 w 7019925"/>
                <a:gd name="connsiteY62" fmla="*/ 1847850 h 4114800"/>
                <a:gd name="connsiteX63" fmla="*/ 5105400 w 7019925"/>
                <a:gd name="connsiteY63" fmla="*/ 1981200 h 4114800"/>
                <a:gd name="connsiteX64" fmla="*/ 4972050 w 7019925"/>
                <a:gd name="connsiteY64" fmla="*/ 2276475 h 4114800"/>
                <a:gd name="connsiteX65" fmla="*/ 4829175 w 7019925"/>
                <a:gd name="connsiteY65" fmla="*/ 2505075 h 4114800"/>
                <a:gd name="connsiteX66" fmla="*/ 4572000 w 7019925"/>
                <a:gd name="connsiteY66" fmla="*/ 2686050 h 4114800"/>
                <a:gd name="connsiteX67" fmla="*/ 4381500 w 7019925"/>
                <a:gd name="connsiteY67" fmla="*/ 2800350 h 4114800"/>
                <a:gd name="connsiteX68" fmla="*/ 4333875 w 7019925"/>
                <a:gd name="connsiteY68" fmla="*/ 3019425 h 4114800"/>
                <a:gd name="connsiteX69" fmla="*/ 4486275 w 7019925"/>
                <a:gd name="connsiteY69" fmla="*/ 3190875 h 4114800"/>
                <a:gd name="connsiteX70" fmla="*/ 4572000 w 7019925"/>
                <a:gd name="connsiteY70" fmla="*/ 3286125 h 4114800"/>
                <a:gd name="connsiteX71" fmla="*/ 4705350 w 7019925"/>
                <a:gd name="connsiteY71" fmla="*/ 3324225 h 4114800"/>
                <a:gd name="connsiteX72" fmla="*/ 4819650 w 7019925"/>
                <a:gd name="connsiteY72" fmla="*/ 3324225 h 4114800"/>
                <a:gd name="connsiteX73" fmla="*/ 4829175 w 7019925"/>
                <a:gd name="connsiteY73" fmla="*/ 3419475 h 4114800"/>
                <a:gd name="connsiteX74" fmla="*/ 4886325 w 7019925"/>
                <a:gd name="connsiteY74" fmla="*/ 3448050 h 4114800"/>
                <a:gd name="connsiteX75" fmla="*/ 4962525 w 7019925"/>
                <a:gd name="connsiteY75" fmla="*/ 3438525 h 4114800"/>
                <a:gd name="connsiteX76" fmla="*/ 5048250 w 7019925"/>
                <a:gd name="connsiteY76" fmla="*/ 3381375 h 4114800"/>
                <a:gd name="connsiteX77" fmla="*/ 5076825 w 7019925"/>
                <a:gd name="connsiteY77" fmla="*/ 3371850 h 4114800"/>
                <a:gd name="connsiteX78" fmla="*/ 5076825 w 7019925"/>
                <a:gd name="connsiteY78" fmla="*/ 3371850 h 4114800"/>
                <a:gd name="connsiteX79" fmla="*/ 5162550 w 7019925"/>
                <a:gd name="connsiteY79" fmla="*/ 3533775 h 4114800"/>
                <a:gd name="connsiteX80" fmla="*/ 5257800 w 7019925"/>
                <a:gd name="connsiteY80" fmla="*/ 3686175 h 4114800"/>
                <a:gd name="connsiteX81" fmla="*/ 5429250 w 7019925"/>
                <a:gd name="connsiteY81" fmla="*/ 3733800 h 4114800"/>
                <a:gd name="connsiteX82" fmla="*/ 5467350 w 7019925"/>
                <a:gd name="connsiteY82" fmla="*/ 3733800 h 4114800"/>
                <a:gd name="connsiteX83" fmla="*/ 5553075 w 7019925"/>
                <a:gd name="connsiteY83" fmla="*/ 3733800 h 4114800"/>
                <a:gd name="connsiteX84" fmla="*/ 5562600 w 7019925"/>
                <a:gd name="connsiteY84" fmla="*/ 3829050 h 4114800"/>
                <a:gd name="connsiteX85" fmla="*/ 5638800 w 7019925"/>
                <a:gd name="connsiteY85" fmla="*/ 3810000 h 4114800"/>
                <a:gd name="connsiteX86" fmla="*/ 5743575 w 7019925"/>
                <a:gd name="connsiteY86" fmla="*/ 3905250 h 4114800"/>
                <a:gd name="connsiteX87" fmla="*/ 5876925 w 7019925"/>
                <a:gd name="connsiteY87" fmla="*/ 4000500 h 4114800"/>
                <a:gd name="connsiteX88" fmla="*/ 6010275 w 7019925"/>
                <a:gd name="connsiteY88" fmla="*/ 4057650 h 4114800"/>
                <a:gd name="connsiteX89" fmla="*/ 6134100 w 7019925"/>
                <a:gd name="connsiteY89" fmla="*/ 4067175 h 4114800"/>
                <a:gd name="connsiteX90" fmla="*/ 6219825 w 7019925"/>
                <a:gd name="connsiteY90" fmla="*/ 4086225 h 4114800"/>
                <a:gd name="connsiteX91" fmla="*/ 6315075 w 7019925"/>
                <a:gd name="connsiteY91" fmla="*/ 4114800 h 4114800"/>
                <a:gd name="connsiteX92" fmla="*/ 6515100 w 7019925"/>
                <a:gd name="connsiteY92" fmla="*/ 4038600 h 4114800"/>
                <a:gd name="connsiteX93" fmla="*/ 6619875 w 7019925"/>
                <a:gd name="connsiteY93" fmla="*/ 4019550 h 4114800"/>
                <a:gd name="connsiteX94" fmla="*/ 6734175 w 7019925"/>
                <a:gd name="connsiteY94" fmla="*/ 4029075 h 4114800"/>
                <a:gd name="connsiteX95" fmla="*/ 6934200 w 7019925"/>
                <a:gd name="connsiteY95" fmla="*/ 4086225 h 4114800"/>
                <a:gd name="connsiteX96" fmla="*/ 7019925 w 7019925"/>
                <a:gd name="connsiteY9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029075 w 7019925"/>
                <a:gd name="connsiteY32" fmla="*/ 180975 h 4114800"/>
                <a:gd name="connsiteX33" fmla="*/ 4124325 w 7019925"/>
                <a:gd name="connsiteY33" fmla="*/ 228600 h 4114800"/>
                <a:gd name="connsiteX34" fmla="*/ 4124325 w 7019925"/>
                <a:gd name="connsiteY34" fmla="*/ 228600 h 4114800"/>
                <a:gd name="connsiteX35" fmla="*/ 4267200 w 7019925"/>
                <a:gd name="connsiteY35" fmla="*/ 180975 h 4114800"/>
                <a:gd name="connsiteX36" fmla="*/ 4419600 w 7019925"/>
                <a:gd name="connsiteY36" fmla="*/ 266700 h 4114800"/>
                <a:gd name="connsiteX37" fmla="*/ 4495800 w 7019925"/>
                <a:gd name="connsiteY37" fmla="*/ 314325 h 4114800"/>
                <a:gd name="connsiteX38" fmla="*/ 4486275 w 7019925"/>
                <a:gd name="connsiteY38" fmla="*/ 438150 h 4114800"/>
                <a:gd name="connsiteX39" fmla="*/ 4543425 w 7019925"/>
                <a:gd name="connsiteY39" fmla="*/ 428625 h 4114800"/>
                <a:gd name="connsiteX40" fmla="*/ 4543425 w 7019925"/>
                <a:gd name="connsiteY40" fmla="*/ 504825 h 4114800"/>
                <a:gd name="connsiteX41" fmla="*/ 4533900 w 7019925"/>
                <a:gd name="connsiteY41" fmla="*/ 647700 h 4114800"/>
                <a:gd name="connsiteX42" fmla="*/ 4629150 w 7019925"/>
                <a:gd name="connsiteY42" fmla="*/ 647700 h 4114800"/>
                <a:gd name="connsiteX43" fmla="*/ 4714875 w 7019925"/>
                <a:gd name="connsiteY43" fmla="*/ 561975 h 4114800"/>
                <a:gd name="connsiteX44" fmla="*/ 4800600 w 7019925"/>
                <a:gd name="connsiteY44" fmla="*/ 581025 h 4114800"/>
                <a:gd name="connsiteX45" fmla="*/ 4972050 w 7019925"/>
                <a:gd name="connsiteY45" fmla="*/ 419100 h 4114800"/>
                <a:gd name="connsiteX46" fmla="*/ 4981575 w 7019925"/>
                <a:gd name="connsiteY46" fmla="*/ 314325 h 4114800"/>
                <a:gd name="connsiteX47" fmla="*/ 5067300 w 7019925"/>
                <a:gd name="connsiteY47" fmla="*/ 276225 h 4114800"/>
                <a:gd name="connsiteX48" fmla="*/ 5067300 w 7019925"/>
                <a:gd name="connsiteY48" fmla="*/ 276225 h 4114800"/>
                <a:gd name="connsiteX49" fmla="*/ 5114925 w 7019925"/>
                <a:gd name="connsiteY49" fmla="*/ 409575 h 4114800"/>
                <a:gd name="connsiteX50" fmla="*/ 5124450 w 7019925"/>
                <a:gd name="connsiteY50" fmla="*/ 523875 h 4114800"/>
                <a:gd name="connsiteX51" fmla="*/ 5029200 w 7019925"/>
                <a:gd name="connsiteY51" fmla="*/ 619125 h 4114800"/>
                <a:gd name="connsiteX52" fmla="*/ 4933950 w 7019925"/>
                <a:gd name="connsiteY52" fmla="*/ 876300 h 4114800"/>
                <a:gd name="connsiteX53" fmla="*/ 4762500 w 7019925"/>
                <a:gd name="connsiteY53" fmla="*/ 923925 h 4114800"/>
                <a:gd name="connsiteX54" fmla="*/ 4657725 w 7019925"/>
                <a:gd name="connsiteY54" fmla="*/ 1038225 h 4114800"/>
                <a:gd name="connsiteX55" fmla="*/ 4648200 w 7019925"/>
                <a:gd name="connsiteY55" fmla="*/ 1228725 h 4114800"/>
                <a:gd name="connsiteX56" fmla="*/ 4733925 w 7019925"/>
                <a:gd name="connsiteY56" fmla="*/ 1362075 h 4114800"/>
                <a:gd name="connsiteX57" fmla="*/ 4800600 w 7019925"/>
                <a:gd name="connsiteY57" fmla="*/ 1476375 h 4114800"/>
                <a:gd name="connsiteX58" fmla="*/ 4886325 w 7019925"/>
                <a:gd name="connsiteY58" fmla="*/ 1476375 h 4114800"/>
                <a:gd name="connsiteX59" fmla="*/ 4933950 w 7019925"/>
                <a:gd name="connsiteY59" fmla="*/ 1571625 h 4114800"/>
                <a:gd name="connsiteX60" fmla="*/ 5095875 w 7019925"/>
                <a:gd name="connsiteY60" fmla="*/ 1647825 h 4114800"/>
                <a:gd name="connsiteX61" fmla="*/ 5057775 w 7019925"/>
                <a:gd name="connsiteY61" fmla="*/ 1847850 h 4114800"/>
                <a:gd name="connsiteX62" fmla="*/ 5105400 w 7019925"/>
                <a:gd name="connsiteY62" fmla="*/ 1981200 h 4114800"/>
                <a:gd name="connsiteX63" fmla="*/ 4972050 w 7019925"/>
                <a:gd name="connsiteY63" fmla="*/ 2276475 h 4114800"/>
                <a:gd name="connsiteX64" fmla="*/ 4829175 w 7019925"/>
                <a:gd name="connsiteY64" fmla="*/ 2505075 h 4114800"/>
                <a:gd name="connsiteX65" fmla="*/ 4572000 w 7019925"/>
                <a:gd name="connsiteY65" fmla="*/ 2686050 h 4114800"/>
                <a:gd name="connsiteX66" fmla="*/ 4381500 w 7019925"/>
                <a:gd name="connsiteY66" fmla="*/ 2800350 h 4114800"/>
                <a:gd name="connsiteX67" fmla="*/ 4333875 w 7019925"/>
                <a:gd name="connsiteY67" fmla="*/ 3019425 h 4114800"/>
                <a:gd name="connsiteX68" fmla="*/ 4486275 w 7019925"/>
                <a:gd name="connsiteY68" fmla="*/ 3190875 h 4114800"/>
                <a:gd name="connsiteX69" fmla="*/ 4572000 w 7019925"/>
                <a:gd name="connsiteY69" fmla="*/ 3286125 h 4114800"/>
                <a:gd name="connsiteX70" fmla="*/ 4705350 w 7019925"/>
                <a:gd name="connsiteY70" fmla="*/ 3324225 h 4114800"/>
                <a:gd name="connsiteX71" fmla="*/ 4819650 w 7019925"/>
                <a:gd name="connsiteY71" fmla="*/ 3324225 h 4114800"/>
                <a:gd name="connsiteX72" fmla="*/ 4829175 w 7019925"/>
                <a:gd name="connsiteY72" fmla="*/ 3419475 h 4114800"/>
                <a:gd name="connsiteX73" fmla="*/ 4886325 w 7019925"/>
                <a:gd name="connsiteY73" fmla="*/ 3448050 h 4114800"/>
                <a:gd name="connsiteX74" fmla="*/ 4962525 w 7019925"/>
                <a:gd name="connsiteY74" fmla="*/ 3438525 h 4114800"/>
                <a:gd name="connsiteX75" fmla="*/ 5048250 w 7019925"/>
                <a:gd name="connsiteY75" fmla="*/ 3381375 h 4114800"/>
                <a:gd name="connsiteX76" fmla="*/ 5076825 w 7019925"/>
                <a:gd name="connsiteY76" fmla="*/ 3371850 h 4114800"/>
                <a:gd name="connsiteX77" fmla="*/ 5076825 w 7019925"/>
                <a:gd name="connsiteY77" fmla="*/ 3371850 h 4114800"/>
                <a:gd name="connsiteX78" fmla="*/ 5162550 w 7019925"/>
                <a:gd name="connsiteY78" fmla="*/ 3533775 h 4114800"/>
                <a:gd name="connsiteX79" fmla="*/ 5257800 w 7019925"/>
                <a:gd name="connsiteY79" fmla="*/ 3686175 h 4114800"/>
                <a:gd name="connsiteX80" fmla="*/ 5429250 w 7019925"/>
                <a:gd name="connsiteY80" fmla="*/ 3733800 h 4114800"/>
                <a:gd name="connsiteX81" fmla="*/ 5467350 w 7019925"/>
                <a:gd name="connsiteY81" fmla="*/ 3733800 h 4114800"/>
                <a:gd name="connsiteX82" fmla="*/ 5553075 w 7019925"/>
                <a:gd name="connsiteY82" fmla="*/ 3733800 h 4114800"/>
                <a:gd name="connsiteX83" fmla="*/ 5562600 w 7019925"/>
                <a:gd name="connsiteY83" fmla="*/ 3829050 h 4114800"/>
                <a:gd name="connsiteX84" fmla="*/ 5638800 w 7019925"/>
                <a:gd name="connsiteY84" fmla="*/ 3810000 h 4114800"/>
                <a:gd name="connsiteX85" fmla="*/ 5743575 w 7019925"/>
                <a:gd name="connsiteY85" fmla="*/ 3905250 h 4114800"/>
                <a:gd name="connsiteX86" fmla="*/ 5876925 w 7019925"/>
                <a:gd name="connsiteY86" fmla="*/ 4000500 h 4114800"/>
                <a:gd name="connsiteX87" fmla="*/ 6010275 w 7019925"/>
                <a:gd name="connsiteY87" fmla="*/ 4057650 h 4114800"/>
                <a:gd name="connsiteX88" fmla="*/ 6134100 w 7019925"/>
                <a:gd name="connsiteY88" fmla="*/ 4067175 h 4114800"/>
                <a:gd name="connsiteX89" fmla="*/ 6219825 w 7019925"/>
                <a:gd name="connsiteY89" fmla="*/ 4086225 h 4114800"/>
                <a:gd name="connsiteX90" fmla="*/ 6315075 w 7019925"/>
                <a:gd name="connsiteY90" fmla="*/ 4114800 h 4114800"/>
                <a:gd name="connsiteX91" fmla="*/ 6515100 w 7019925"/>
                <a:gd name="connsiteY91" fmla="*/ 4038600 h 4114800"/>
                <a:gd name="connsiteX92" fmla="*/ 6619875 w 7019925"/>
                <a:gd name="connsiteY92" fmla="*/ 4019550 h 4114800"/>
                <a:gd name="connsiteX93" fmla="*/ 6734175 w 7019925"/>
                <a:gd name="connsiteY93" fmla="*/ 4029075 h 4114800"/>
                <a:gd name="connsiteX94" fmla="*/ 6934200 w 7019925"/>
                <a:gd name="connsiteY94" fmla="*/ 4086225 h 4114800"/>
                <a:gd name="connsiteX95" fmla="*/ 7019925 w 7019925"/>
                <a:gd name="connsiteY9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124325 w 7019925"/>
                <a:gd name="connsiteY32" fmla="*/ 228600 h 4114800"/>
                <a:gd name="connsiteX33" fmla="*/ 4124325 w 7019925"/>
                <a:gd name="connsiteY33" fmla="*/ 228600 h 4114800"/>
                <a:gd name="connsiteX34" fmla="*/ 4267200 w 7019925"/>
                <a:gd name="connsiteY34" fmla="*/ 180975 h 4114800"/>
                <a:gd name="connsiteX35" fmla="*/ 4419600 w 7019925"/>
                <a:gd name="connsiteY35" fmla="*/ 266700 h 4114800"/>
                <a:gd name="connsiteX36" fmla="*/ 4495800 w 7019925"/>
                <a:gd name="connsiteY36" fmla="*/ 314325 h 4114800"/>
                <a:gd name="connsiteX37" fmla="*/ 4486275 w 7019925"/>
                <a:gd name="connsiteY37" fmla="*/ 438150 h 4114800"/>
                <a:gd name="connsiteX38" fmla="*/ 4543425 w 7019925"/>
                <a:gd name="connsiteY38" fmla="*/ 428625 h 4114800"/>
                <a:gd name="connsiteX39" fmla="*/ 4543425 w 7019925"/>
                <a:gd name="connsiteY39" fmla="*/ 504825 h 4114800"/>
                <a:gd name="connsiteX40" fmla="*/ 4533900 w 7019925"/>
                <a:gd name="connsiteY40" fmla="*/ 647700 h 4114800"/>
                <a:gd name="connsiteX41" fmla="*/ 4629150 w 7019925"/>
                <a:gd name="connsiteY41" fmla="*/ 647700 h 4114800"/>
                <a:gd name="connsiteX42" fmla="*/ 4714875 w 7019925"/>
                <a:gd name="connsiteY42" fmla="*/ 561975 h 4114800"/>
                <a:gd name="connsiteX43" fmla="*/ 4800600 w 7019925"/>
                <a:gd name="connsiteY43" fmla="*/ 581025 h 4114800"/>
                <a:gd name="connsiteX44" fmla="*/ 4972050 w 7019925"/>
                <a:gd name="connsiteY44" fmla="*/ 419100 h 4114800"/>
                <a:gd name="connsiteX45" fmla="*/ 4981575 w 7019925"/>
                <a:gd name="connsiteY45" fmla="*/ 314325 h 4114800"/>
                <a:gd name="connsiteX46" fmla="*/ 5067300 w 7019925"/>
                <a:gd name="connsiteY46" fmla="*/ 276225 h 4114800"/>
                <a:gd name="connsiteX47" fmla="*/ 5067300 w 7019925"/>
                <a:gd name="connsiteY47" fmla="*/ 276225 h 4114800"/>
                <a:gd name="connsiteX48" fmla="*/ 5114925 w 7019925"/>
                <a:gd name="connsiteY48" fmla="*/ 409575 h 4114800"/>
                <a:gd name="connsiteX49" fmla="*/ 5124450 w 7019925"/>
                <a:gd name="connsiteY49" fmla="*/ 523875 h 4114800"/>
                <a:gd name="connsiteX50" fmla="*/ 5029200 w 7019925"/>
                <a:gd name="connsiteY50" fmla="*/ 619125 h 4114800"/>
                <a:gd name="connsiteX51" fmla="*/ 4933950 w 7019925"/>
                <a:gd name="connsiteY51" fmla="*/ 876300 h 4114800"/>
                <a:gd name="connsiteX52" fmla="*/ 4762500 w 7019925"/>
                <a:gd name="connsiteY52" fmla="*/ 923925 h 4114800"/>
                <a:gd name="connsiteX53" fmla="*/ 4657725 w 7019925"/>
                <a:gd name="connsiteY53" fmla="*/ 1038225 h 4114800"/>
                <a:gd name="connsiteX54" fmla="*/ 4648200 w 7019925"/>
                <a:gd name="connsiteY54" fmla="*/ 1228725 h 4114800"/>
                <a:gd name="connsiteX55" fmla="*/ 4733925 w 7019925"/>
                <a:gd name="connsiteY55" fmla="*/ 1362075 h 4114800"/>
                <a:gd name="connsiteX56" fmla="*/ 4800600 w 7019925"/>
                <a:gd name="connsiteY56" fmla="*/ 1476375 h 4114800"/>
                <a:gd name="connsiteX57" fmla="*/ 4886325 w 7019925"/>
                <a:gd name="connsiteY57" fmla="*/ 1476375 h 4114800"/>
                <a:gd name="connsiteX58" fmla="*/ 4933950 w 7019925"/>
                <a:gd name="connsiteY58" fmla="*/ 1571625 h 4114800"/>
                <a:gd name="connsiteX59" fmla="*/ 5095875 w 7019925"/>
                <a:gd name="connsiteY59" fmla="*/ 1647825 h 4114800"/>
                <a:gd name="connsiteX60" fmla="*/ 5057775 w 7019925"/>
                <a:gd name="connsiteY60" fmla="*/ 1847850 h 4114800"/>
                <a:gd name="connsiteX61" fmla="*/ 5105400 w 7019925"/>
                <a:gd name="connsiteY61" fmla="*/ 1981200 h 4114800"/>
                <a:gd name="connsiteX62" fmla="*/ 4972050 w 7019925"/>
                <a:gd name="connsiteY62" fmla="*/ 2276475 h 4114800"/>
                <a:gd name="connsiteX63" fmla="*/ 4829175 w 7019925"/>
                <a:gd name="connsiteY63" fmla="*/ 2505075 h 4114800"/>
                <a:gd name="connsiteX64" fmla="*/ 4572000 w 7019925"/>
                <a:gd name="connsiteY64" fmla="*/ 2686050 h 4114800"/>
                <a:gd name="connsiteX65" fmla="*/ 4381500 w 7019925"/>
                <a:gd name="connsiteY65" fmla="*/ 2800350 h 4114800"/>
                <a:gd name="connsiteX66" fmla="*/ 4333875 w 7019925"/>
                <a:gd name="connsiteY66" fmla="*/ 3019425 h 4114800"/>
                <a:gd name="connsiteX67" fmla="*/ 4486275 w 7019925"/>
                <a:gd name="connsiteY67" fmla="*/ 3190875 h 4114800"/>
                <a:gd name="connsiteX68" fmla="*/ 4572000 w 7019925"/>
                <a:gd name="connsiteY68" fmla="*/ 3286125 h 4114800"/>
                <a:gd name="connsiteX69" fmla="*/ 4705350 w 7019925"/>
                <a:gd name="connsiteY69" fmla="*/ 3324225 h 4114800"/>
                <a:gd name="connsiteX70" fmla="*/ 4819650 w 7019925"/>
                <a:gd name="connsiteY70" fmla="*/ 3324225 h 4114800"/>
                <a:gd name="connsiteX71" fmla="*/ 4829175 w 7019925"/>
                <a:gd name="connsiteY71" fmla="*/ 3419475 h 4114800"/>
                <a:gd name="connsiteX72" fmla="*/ 4886325 w 7019925"/>
                <a:gd name="connsiteY72" fmla="*/ 3448050 h 4114800"/>
                <a:gd name="connsiteX73" fmla="*/ 4962525 w 7019925"/>
                <a:gd name="connsiteY73" fmla="*/ 3438525 h 4114800"/>
                <a:gd name="connsiteX74" fmla="*/ 5048250 w 7019925"/>
                <a:gd name="connsiteY74" fmla="*/ 3381375 h 4114800"/>
                <a:gd name="connsiteX75" fmla="*/ 5076825 w 7019925"/>
                <a:gd name="connsiteY75" fmla="*/ 3371850 h 4114800"/>
                <a:gd name="connsiteX76" fmla="*/ 5076825 w 7019925"/>
                <a:gd name="connsiteY76" fmla="*/ 3371850 h 4114800"/>
                <a:gd name="connsiteX77" fmla="*/ 5162550 w 7019925"/>
                <a:gd name="connsiteY77" fmla="*/ 3533775 h 4114800"/>
                <a:gd name="connsiteX78" fmla="*/ 5257800 w 7019925"/>
                <a:gd name="connsiteY78" fmla="*/ 3686175 h 4114800"/>
                <a:gd name="connsiteX79" fmla="*/ 5429250 w 7019925"/>
                <a:gd name="connsiteY79" fmla="*/ 3733800 h 4114800"/>
                <a:gd name="connsiteX80" fmla="*/ 5467350 w 7019925"/>
                <a:gd name="connsiteY80" fmla="*/ 3733800 h 4114800"/>
                <a:gd name="connsiteX81" fmla="*/ 5553075 w 7019925"/>
                <a:gd name="connsiteY81" fmla="*/ 3733800 h 4114800"/>
                <a:gd name="connsiteX82" fmla="*/ 5562600 w 7019925"/>
                <a:gd name="connsiteY82" fmla="*/ 3829050 h 4114800"/>
                <a:gd name="connsiteX83" fmla="*/ 5638800 w 7019925"/>
                <a:gd name="connsiteY83" fmla="*/ 3810000 h 4114800"/>
                <a:gd name="connsiteX84" fmla="*/ 5743575 w 7019925"/>
                <a:gd name="connsiteY84" fmla="*/ 3905250 h 4114800"/>
                <a:gd name="connsiteX85" fmla="*/ 5876925 w 7019925"/>
                <a:gd name="connsiteY85" fmla="*/ 4000500 h 4114800"/>
                <a:gd name="connsiteX86" fmla="*/ 6010275 w 7019925"/>
                <a:gd name="connsiteY86" fmla="*/ 4057650 h 4114800"/>
                <a:gd name="connsiteX87" fmla="*/ 6134100 w 7019925"/>
                <a:gd name="connsiteY87" fmla="*/ 4067175 h 4114800"/>
                <a:gd name="connsiteX88" fmla="*/ 6219825 w 7019925"/>
                <a:gd name="connsiteY88" fmla="*/ 4086225 h 4114800"/>
                <a:gd name="connsiteX89" fmla="*/ 6315075 w 7019925"/>
                <a:gd name="connsiteY89" fmla="*/ 4114800 h 4114800"/>
                <a:gd name="connsiteX90" fmla="*/ 6515100 w 7019925"/>
                <a:gd name="connsiteY90" fmla="*/ 4038600 h 4114800"/>
                <a:gd name="connsiteX91" fmla="*/ 6619875 w 7019925"/>
                <a:gd name="connsiteY91" fmla="*/ 4019550 h 4114800"/>
                <a:gd name="connsiteX92" fmla="*/ 6734175 w 7019925"/>
                <a:gd name="connsiteY92" fmla="*/ 4029075 h 4114800"/>
                <a:gd name="connsiteX93" fmla="*/ 6934200 w 7019925"/>
                <a:gd name="connsiteY93" fmla="*/ 4086225 h 4114800"/>
                <a:gd name="connsiteX94" fmla="*/ 7019925 w 7019925"/>
                <a:gd name="connsiteY9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124325 w 7019925"/>
                <a:gd name="connsiteY32" fmla="*/ 228600 h 4114800"/>
                <a:gd name="connsiteX33" fmla="*/ 4267200 w 7019925"/>
                <a:gd name="connsiteY33" fmla="*/ 180975 h 4114800"/>
                <a:gd name="connsiteX34" fmla="*/ 4419600 w 7019925"/>
                <a:gd name="connsiteY34" fmla="*/ 266700 h 4114800"/>
                <a:gd name="connsiteX35" fmla="*/ 4495800 w 7019925"/>
                <a:gd name="connsiteY35" fmla="*/ 314325 h 4114800"/>
                <a:gd name="connsiteX36" fmla="*/ 4486275 w 7019925"/>
                <a:gd name="connsiteY36" fmla="*/ 438150 h 4114800"/>
                <a:gd name="connsiteX37" fmla="*/ 4543425 w 7019925"/>
                <a:gd name="connsiteY37" fmla="*/ 428625 h 4114800"/>
                <a:gd name="connsiteX38" fmla="*/ 4543425 w 7019925"/>
                <a:gd name="connsiteY38" fmla="*/ 504825 h 4114800"/>
                <a:gd name="connsiteX39" fmla="*/ 4533900 w 7019925"/>
                <a:gd name="connsiteY39" fmla="*/ 647700 h 4114800"/>
                <a:gd name="connsiteX40" fmla="*/ 4629150 w 7019925"/>
                <a:gd name="connsiteY40" fmla="*/ 647700 h 4114800"/>
                <a:gd name="connsiteX41" fmla="*/ 4714875 w 7019925"/>
                <a:gd name="connsiteY41" fmla="*/ 561975 h 4114800"/>
                <a:gd name="connsiteX42" fmla="*/ 4800600 w 7019925"/>
                <a:gd name="connsiteY42" fmla="*/ 581025 h 4114800"/>
                <a:gd name="connsiteX43" fmla="*/ 4972050 w 7019925"/>
                <a:gd name="connsiteY43" fmla="*/ 419100 h 4114800"/>
                <a:gd name="connsiteX44" fmla="*/ 4981575 w 7019925"/>
                <a:gd name="connsiteY44" fmla="*/ 314325 h 4114800"/>
                <a:gd name="connsiteX45" fmla="*/ 5067300 w 7019925"/>
                <a:gd name="connsiteY45" fmla="*/ 276225 h 4114800"/>
                <a:gd name="connsiteX46" fmla="*/ 5067300 w 7019925"/>
                <a:gd name="connsiteY46" fmla="*/ 276225 h 4114800"/>
                <a:gd name="connsiteX47" fmla="*/ 5114925 w 7019925"/>
                <a:gd name="connsiteY47" fmla="*/ 409575 h 4114800"/>
                <a:gd name="connsiteX48" fmla="*/ 5124450 w 7019925"/>
                <a:gd name="connsiteY48" fmla="*/ 523875 h 4114800"/>
                <a:gd name="connsiteX49" fmla="*/ 5029200 w 7019925"/>
                <a:gd name="connsiteY49" fmla="*/ 619125 h 4114800"/>
                <a:gd name="connsiteX50" fmla="*/ 4933950 w 7019925"/>
                <a:gd name="connsiteY50" fmla="*/ 876300 h 4114800"/>
                <a:gd name="connsiteX51" fmla="*/ 4762500 w 7019925"/>
                <a:gd name="connsiteY51" fmla="*/ 923925 h 4114800"/>
                <a:gd name="connsiteX52" fmla="*/ 4657725 w 7019925"/>
                <a:gd name="connsiteY52" fmla="*/ 1038225 h 4114800"/>
                <a:gd name="connsiteX53" fmla="*/ 4648200 w 7019925"/>
                <a:gd name="connsiteY53" fmla="*/ 1228725 h 4114800"/>
                <a:gd name="connsiteX54" fmla="*/ 4733925 w 7019925"/>
                <a:gd name="connsiteY54" fmla="*/ 1362075 h 4114800"/>
                <a:gd name="connsiteX55" fmla="*/ 4800600 w 7019925"/>
                <a:gd name="connsiteY55" fmla="*/ 1476375 h 4114800"/>
                <a:gd name="connsiteX56" fmla="*/ 4886325 w 7019925"/>
                <a:gd name="connsiteY56" fmla="*/ 1476375 h 4114800"/>
                <a:gd name="connsiteX57" fmla="*/ 4933950 w 7019925"/>
                <a:gd name="connsiteY57" fmla="*/ 1571625 h 4114800"/>
                <a:gd name="connsiteX58" fmla="*/ 5095875 w 7019925"/>
                <a:gd name="connsiteY58" fmla="*/ 1647825 h 4114800"/>
                <a:gd name="connsiteX59" fmla="*/ 5057775 w 7019925"/>
                <a:gd name="connsiteY59" fmla="*/ 1847850 h 4114800"/>
                <a:gd name="connsiteX60" fmla="*/ 5105400 w 7019925"/>
                <a:gd name="connsiteY60" fmla="*/ 1981200 h 4114800"/>
                <a:gd name="connsiteX61" fmla="*/ 4972050 w 7019925"/>
                <a:gd name="connsiteY61" fmla="*/ 2276475 h 4114800"/>
                <a:gd name="connsiteX62" fmla="*/ 4829175 w 7019925"/>
                <a:gd name="connsiteY62" fmla="*/ 2505075 h 4114800"/>
                <a:gd name="connsiteX63" fmla="*/ 4572000 w 7019925"/>
                <a:gd name="connsiteY63" fmla="*/ 2686050 h 4114800"/>
                <a:gd name="connsiteX64" fmla="*/ 4381500 w 7019925"/>
                <a:gd name="connsiteY64" fmla="*/ 2800350 h 4114800"/>
                <a:gd name="connsiteX65" fmla="*/ 4333875 w 7019925"/>
                <a:gd name="connsiteY65" fmla="*/ 3019425 h 4114800"/>
                <a:gd name="connsiteX66" fmla="*/ 4486275 w 7019925"/>
                <a:gd name="connsiteY66" fmla="*/ 3190875 h 4114800"/>
                <a:gd name="connsiteX67" fmla="*/ 4572000 w 7019925"/>
                <a:gd name="connsiteY67" fmla="*/ 3286125 h 4114800"/>
                <a:gd name="connsiteX68" fmla="*/ 4705350 w 7019925"/>
                <a:gd name="connsiteY68" fmla="*/ 3324225 h 4114800"/>
                <a:gd name="connsiteX69" fmla="*/ 4819650 w 7019925"/>
                <a:gd name="connsiteY69" fmla="*/ 3324225 h 4114800"/>
                <a:gd name="connsiteX70" fmla="*/ 4829175 w 7019925"/>
                <a:gd name="connsiteY70" fmla="*/ 3419475 h 4114800"/>
                <a:gd name="connsiteX71" fmla="*/ 4886325 w 7019925"/>
                <a:gd name="connsiteY71" fmla="*/ 3448050 h 4114800"/>
                <a:gd name="connsiteX72" fmla="*/ 4962525 w 7019925"/>
                <a:gd name="connsiteY72" fmla="*/ 3438525 h 4114800"/>
                <a:gd name="connsiteX73" fmla="*/ 5048250 w 7019925"/>
                <a:gd name="connsiteY73" fmla="*/ 3381375 h 4114800"/>
                <a:gd name="connsiteX74" fmla="*/ 5076825 w 7019925"/>
                <a:gd name="connsiteY74" fmla="*/ 3371850 h 4114800"/>
                <a:gd name="connsiteX75" fmla="*/ 5076825 w 7019925"/>
                <a:gd name="connsiteY75" fmla="*/ 3371850 h 4114800"/>
                <a:gd name="connsiteX76" fmla="*/ 5162550 w 7019925"/>
                <a:gd name="connsiteY76" fmla="*/ 3533775 h 4114800"/>
                <a:gd name="connsiteX77" fmla="*/ 5257800 w 7019925"/>
                <a:gd name="connsiteY77" fmla="*/ 3686175 h 4114800"/>
                <a:gd name="connsiteX78" fmla="*/ 5429250 w 7019925"/>
                <a:gd name="connsiteY78" fmla="*/ 3733800 h 4114800"/>
                <a:gd name="connsiteX79" fmla="*/ 5467350 w 7019925"/>
                <a:gd name="connsiteY79" fmla="*/ 3733800 h 4114800"/>
                <a:gd name="connsiteX80" fmla="*/ 5553075 w 7019925"/>
                <a:gd name="connsiteY80" fmla="*/ 3733800 h 4114800"/>
                <a:gd name="connsiteX81" fmla="*/ 5562600 w 7019925"/>
                <a:gd name="connsiteY81" fmla="*/ 3829050 h 4114800"/>
                <a:gd name="connsiteX82" fmla="*/ 5638800 w 7019925"/>
                <a:gd name="connsiteY82" fmla="*/ 3810000 h 4114800"/>
                <a:gd name="connsiteX83" fmla="*/ 5743575 w 7019925"/>
                <a:gd name="connsiteY83" fmla="*/ 3905250 h 4114800"/>
                <a:gd name="connsiteX84" fmla="*/ 5876925 w 7019925"/>
                <a:gd name="connsiteY84" fmla="*/ 4000500 h 4114800"/>
                <a:gd name="connsiteX85" fmla="*/ 6010275 w 7019925"/>
                <a:gd name="connsiteY85" fmla="*/ 4057650 h 4114800"/>
                <a:gd name="connsiteX86" fmla="*/ 6134100 w 7019925"/>
                <a:gd name="connsiteY86" fmla="*/ 4067175 h 4114800"/>
                <a:gd name="connsiteX87" fmla="*/ 6219825 w 7019925"/>
                <a:gd name="connsiteY87" fmla="*/ 4086225 h 4114800"/>
                <a:gd name="connsiteX88" fmla="*/ 6315075 w 7019925"/>
                <a:gd name="connsiteY88" fmla="*/ 4114800 h 4114800"/>
                <a:gd name="connsiteX89" fmla="*/ 6515100 w 7019925"/>
                <a:gd name="connsiteY89" fmla="*/ 4038600 h 4114800"/>
                <a:gd name="connsiteX90" fmla="*/ 6619875 w 7019925"/>
                <a:gd name="connsiteY90" fmla="*/ 4019550 h 4114800"/>
                <a:gd name="connsiteX91" fmla="*/ 6734175 w 7019925"/>
                <a:gd name="connsiteY91" fmla="*/ 4029075 h 4114800"/>
                <a:gd name="connsiteX92" fmla="*/ 6934200 w 7019925"/>
                <a:gd name="connsiteY92" fmla="*/ 4086225 h 4114800"/>
                <a:gd name="connsiteX93" fmla="*/ 7019925 w 7019925"/>
                <a:gd name="connsiteY9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267200 w 7019925"/>
                <a:gd name="connsiteY32" fmla="*/ 180975 h 4114800"/>
                <a:gd name="connsiteX33" fmla="*/ 4419600 w 7019925"/>
                <a:gd name="connsiteY33" fmla="*/ 266700 h 4114800"/>
                <a:gd name="connsiteX34" fmla="*/ 4495800 w 7019925"/>
                <a:gd name="connsiteY34" fmla="*/ 314325 h 4114800"/>
                <a:gd name="connsiteX35" fmla="*/ 4486275 w 7019925"/>
                <a:gd name="connsiteY35" fmla="*/ 438150 h 4114800"/>
                <a:gd name="connsiteX36" fmla="*/ 4543425 w 7019925"/>
                <a:gd name="connsiteY36" fmla="*/ 428625 h 4114800"/>
                <a:gd name="connsiteX37" fmla="*/ 4543425 w 7019925"/>
                <a:gd name="connsiteY37" fmla="*/ 504825 h 4114800"/>
                <a:gd name="connsiteX38" fmla="*/ 4533900 w 7019925"/>
                <a:gd name="connsiteY38" fmla="*/ 647700 h 4114800"/>
                <a:gd name="connsiteX39" fmla="*/ 4629150 w 7019925"/>
                <a:gd name="connsiteY39" fmla="*/ 647700 h 4114800"/>
                <a:gd name="connsiteX40" fmla="*/ 4714875 w 7019925"/>
                <a:gd name="connsiteY40" fmla="*/ 561975 h 4114800"/>
                <a:gd name="connsiteX41" fmla="*/ 4800600 w 7019925"/>
                <a:gd name="connsiteY41" fmla="*/ 581025 h 4114800"/>
                <a:gd name="connsiteX42" fmla="*/ 4972050 w 7019925"/>
                <a:gd name="connsiteY42" fmla="*/ 419100 h 4114800"/>
                <a:gd name="connsiteX43" fmla="*/ 4981575 w 7019925"/>
                <a:gd name="connsiteY43" fmla="*/ 314325 h 4114800"/>
                <a:gd name="connsiteX44" fmla="*/ 5067300 w 7019925"/>
                <a:gd name="connsiteY44" fmla="*/ 276225 h 4114800"/>
                <a:gd name="connsiteX45" fmla="*/ 5067300 w 7019925"/>
                <a:gd name="connsiteY45" fmla="*/ 276225 h 4114800"/>
                <a:gd name="connsiteX46" fmla="*/ 5114925 w 7019925"/>
                <a:gd name="connsiteY46" fmla="*/ 409575 h 4114800"/>
                <a:gd name="connsiteX47" fmla="*/ 5124450 w 7019925"/>
                <a:gd name="connsiteY47" fmla="*/ 523875 h 4114800"/>
                <a:gd name="connsiteX48" fmla="*/ 5029200 w 7019925"/>
                <a:gd name="connsiteY48" fmla="*/ 619125 h 4114800"/>
                <a:gd name="connsiteX49" fmla="*/ 4933950 w 7019925"/>
                <a:gd name="connsiteY49" fmla="*/ 876300 h 4114800"/>
                <a:gd name="connsiteX50" fmla="*/ 4762500 w 7019925"/>
                <a:gd name="connsiteY50" fmla="*/ 923925 h 4114800"/>
                <a:gd name="connsiteX51" fmla="*/ 4657725 w 7019925"/>
                <a:gd name="connsiteY51" fmla="*/ 1038225 h 4114800"/>
                <a:gd name="connsiteX52" fmla="*/ 4648200 w 7019925"/>
                <a:gd name="connsiteY52" fmla="*/ 1228725 h 4114800"/>
                <a:gd name="connsiteX53" fmla="*/ 4733925 w 7019925"/>
                <a:gd name="connsiteY53" fmla="*/ 1362075 h 4114800"/>
                <a:gd name="connsiteX54" fmla="*/ 4800600 w 7019925"/>
                <a:gd name="connsiteY54" fmla="*/ 1476375 h 4114800"/>
                <a:gd name="connsiteX55" fmla="*/ 4886325 w 7019925"/>
                <a:gd name="connsiteY55" fmla="*/ 1476375 h 4114800"/>
                <a:gd name="connsiteX56" fmla="*/ 4933950 w 7019925"/>
                <a:gd name="connsiteY56" fmla="*/ 1571625 h 4114800"/>
                <a:gd name="connsiteX57" fmla="*/ 5095875 w 7019925"/>
                <a:gd name="connsiteY57" fmla="*/ 1647825 h 4114800"/>
                <a:gd name="connsiteX58" fmla="*/ 5057775 w 7019925"/>
                <a:gd name="connsiteY58" fmla="*/ 1847850 h 4114800"/>
                <a:gd name="connsiteX59" fmla="*/ 5105400 w 7019925"/>
                <a:gd name="connsiteY59" fmla="*/ 1981200 h 4114800"/>
                <a:gd name="connsiteX60" fmla="*/ 4972050 w 7019925"/>
                <a:gd name="connsiteY60" fmla="*/ 2276475 h 4114800"/>
                <a:gd name="connsiteX61" fmla="*/ 4829175 w 7019925"/>
                <a:gd name="connsiteY61" fmla="*/ 2505075 h 4114800"/>
                <a:gd name="connsiteX62" fmla="*/ 4572000 w 7019925"/>
                <a:gd name="connsiteY62" fmla="*/ 2686050 h 4114800"/>
                <a:gd name="connsiteX63" fmla="*/ 4381500 w 7019925"/>
                <a:gd name="connsiteY63" fmla="*/ 2800350 h 4114800"/>
                <a:gd name="connsiteX64" fmla="*/ 4333875 w 7019925"/>
                <a:gd name="connsiteY64" fmla="*/ 3019425 h 4114800"/>
                <a:gd name="connsiteX65" fmla="*/ 4486275 w 7019925"/>
                <a:gd name="connsiteY65" fmla="*/ 3190875 h 4114800"/>
                <a:gd name="connsiteX66" fmla="*/ 4572000 w 7019925"/>
                <a:gd name="connsiteY66" fmla="*/ 3286125 h 4114800"/>
                <a:gd name="connsiteX67" fmla="*/ 4705350 w 7019925"/>
                <a:gd name="connsiteY67" fmla="*/ 3324225 h 4114800"/>
                <a:gd name="connsiteX68" fmla="*/ 4819650 w 7019925"/>
                <a:gd name="connsiteY68" fmla="*/ 3324225 h 4114800"/>
                <a:gd name="connsiteX69" fmla="*/ 4829175 w 7019925"/>
                <a:gd name="connsiteY69" fmla="*/ 3419475 h 4114800"/>
                <a:gd name="connsiteX70" fmla="*/ 4886325 w 7019925"/>
                <a:gd name="connsiteY70" fmla="*/ 3448050 h 4114800"/>
                <a:gd name="connsiteX71" fmla="*/ 4962525 w 7019925"/>
                <a:gd name="connsiteY71" fmla="*/ 3438525 h 4114800"/>
                <a:gd name="connsiteX72" fmla="*/ 5048250 w 7019925"/>
                <a:gd name="connsiteY72" fmla="*/ 3381375 h 4114800"/>
                <a:gd name="connsiteX73" fmla="*/ 5076825 w 7019925"/>
                <a:gd name="connsiteY73" fmla="*/ 3371850 h 4114800"/>
                <a:gd name="connsiteX74" fmla="*/ 5076825 w 7019925"/>
                <a:gd name="connsiteY74" fmla="*/ 3371850 h 4114800"/>
                <a:gd name="connsiteX75" fmla="*/ 5162550 w 7019925"/>
                <a:gd name="connsiteY75" fmla="*/ 3533775 h 4114800"/>
                <a:gd name="connsiteX76" fmla="*/ 5257800 w 7019925"/>
                <a:gd name="connsiteY76" fmla="*/ 3686175 h 4114800"/>
                <a:gd name="connsiteX77" fmla="*/ 5429250 w 7019925"/>
                <a:gd name="connsiteY77" fmla="*/ 3733800 h 4114800"/>
                <a:gd name="connsiteX78" fmla="*/ 5467350 w 7019925"/>
                <a:gd name="connsiteY78" fmla="*/ 3733800 h 4114800"/>
                <a:gd name="connsiteX79" fmla="*/ 5553075 w 7019925"/>
                <a:gd name="connsiteY79" fmla="*/ 3733800 h 4114800"/>
                <a:gd name="connsiteX80" fmla="*/ 5562600 w 7019925"/>
                <a:gd name="connsiteY80" fmla="*/ 3829050 h 4114800"/>
                <a:gd name="connsiteX81" fmla="*/ 5638800 w 7019925"/>
                <a:gd name="connsiteY81" fmla="*/ 3810000 h 4114800"/>
                <a:gd name="connsiteX82" fmla="*/ 5743575 w 7019925"/>
                <a:gd name="connsiteY82" fmla="*/ 3905250 h 4114800"/>
                <a:gd name="connsiteX83" fmla="*/ 5876925 w 7019925"/>
                <a:gd name="connsiteY83" fmla="*/ 4000500 h 4114800"/>
                <a:gd name="connsiteX84" fmla="*/ 6010275 w 7019925"/>
                <a:gd name="connsiteY84" fmla="*/ 4057650 h 4114800"/>
                <a:gd name="connsiteX85" fmla="*/ 6134100 w 7019925"/>
                <a:gd name="connsiteY85" fmla="*/ 4067175 h 4114800"/>
                <a:gd name="connsiteX86" fmla="*/ 6219825 w 7019925"/>
                <a:gd name="connsiteY86" fmla="*/ 4086225 h 4114800"/>
                <a:gd name="connsiteX87" fmla="*/ 6315075 w 7019925"/>
                <a:gd name="connsiteY87" fmla="*/ 4114800 h 4114800"/>
                <a:gd name="connsiteX88" fmla="*/ 6515100 w 7019925"/>
                <a:gd name="connsiteY88" fmla="*/ 4038600 h 4114800"/>
                <a:gd name="connsiteX89" fmla="*/ 6619875 w 7019925"/>
                <a:gd name="connsiteY89" fmla="*/ 4019550 h 4114800"/>
                <a:gd name="connsiteX90" fmla="*/ 6734175 w 7019925"/>
                <a:gd name="connsiteY90" fmla="*/ 4029075 h 4114800"/>
                <a:gd name="connsiteX91" fmla="*/ 6934200 w 7019925"/>
                <a:gd name="connsiteY91" fmla="*/ 4086225 h 4114800"/>
                <a:gd name="connsiteX92" fmla="*/ 7019925 w 7019925"/>
                <a:gd name="connsiteY9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19600 w 7019925"/>
                <a:gd name="connsiteY32" fmla="*/ 266700 h 4114800"/>
                <a:gd name="connsiteX33" fmla="*/ 4495800 w 7019925"/>
                <a:gd name="connsiteY33" fmla="*/ 314325 h 4114800"/>
                <a:gd name="connsiteX34" fmla="*/ 4486275 w 7019925"/>
                <a:gd name="connsiteY34" fmla="*/ 438150 h 4114800"/>
                <a:gd name="connsiteX35" fmla="*/ 4543425 w 7019925"/>
                <a:gd name="connsiteY35" fmla="*/ 428625 h 4114800"/>
                <a:gd name="connsiteX36" fmla="*/ 4543425 w 7019925"/>
                <a:gd name="connsiteY36" fmla="*/ 504825 h 4114800"/>
                <a:gd name="connsiteX37" fmla="*/ 4533900 w 7019925"/>
                <a:gd name="connsiteY37" fmla="*/ 647700 h 4114800"/>
                <a:gd name="connsiteX38" fmla="*/ 4629150 w 7019925"/>
                <a:gd name="connsiteY38" fmla="*/ 647700 h 4114800"/>
                <a:gd name="connsiteX39" fmla="*/ 4714875 w 7019925"/>
                <a:gd name="connsiteY39" fmla="*/ 561975 h 4114800"/>
                <a:gd name="connsiteX40" fmla="*/ 4800600 w 7019925"/>
                <a:gd name="connsiteY40" fmla="*/ 581025 h 4114800"/>
                <a:gd name="connsiteX41" fmla="*/ 4972050 w 7019925"/>
                <a:gd name="connsiteY41" fmla="*/ 419100 h 4114800"/>
                <a:gd name="connsiteX42" fmla="*/ 4981575 w 7019925"/>
                <a:gd name="connsiteY42" fmla="*/ 314325 h 4114800"/>
                <a:gd name="connsiteX43" fmla="*/ 5067300 w 7019925"/>
                <a:gd name="connsiteY43" fmla="*/ 276225 h 4114800"/>
                <a:gd name="connsiteX44" fmla="*/ 5067300 w 7019925"/>
                <a:gd name="connsiteY44" fmla="*/ 276225 h 4114800"/>
                <a:gd name="connsiteX45" fmla="*/ 5114925 w 7019925"/>
                <a:gd name="connsiteY45" fmla="*/ 409575 h 4114800"/>
                <a:gd name="connsiteX46" fmla="*/ 5124450 w 7019925"/>
                <a:gd name="connsiteY46" fmla="*/ 523875 h 4114800"/>
                <a:gd name="connsiteX47" fmla="*/ 5029200 w 7019925"/>
                <a:gd name="connsiteY47" fmla="*/ 619125 h 4114800"/>
                <a:gd name="connsiteX48" fmla="*/ 4933950 w 7019925"/>
                <a:gd name="connsiteY48" fmla="*/ 876300 h 4114800"/>
                <a:gd name="connsiteX49" fmla="*/ 4762500 w 7019925"/>
                <a:gd name="connsiteY49" fmla="*/ 923925 h 4114800"/>
                <a:gd name="connsiteX50" fmla="*/ 4657725 w 7019925"/>
                <a:gd name="connsiteY50" fmla="*/ 1038225 h 4114800"/>
                <a:gd name="connsiteX51" fmla="*/ 4648200 w 7019925"/>
                <a:gd name="connsiteY51" fmla="*/ 1228725 h 4114800"/>
                <a:gd name="connsiteX52" fmla="*/ 4733925 w 7019925"/>
                <a:gd name="connsiteY52" fmla="*/ 1362075 h 4114800"/>
                <a:gd name="connsiteX53" fmla="*/ 4800600 w 7019925"/>
                <a:gd name="connsiteY53" fmla="*/ 1476375 h 4114800"/>
                <a:gd name="connsiteX54" fmla="*/ 4886325 w 7019925"/>
                <a:gd name="connsiteY54" fmla="*/ 1476375 h 4114800"/>
                <a:gd name="connsiteX55" fmla="*/ 4933950 w 7019925"/>
                <a:gd name="connsiteY55" fmla="*/ 1571625 h 4114800"/>
                <a:gd name="connsiteX56" fmla="*/ 5095875 w 7019925"/>
                <a:gd name="connsiteY56" fmla="*/ 1647825 h 4114800"/>
                <a:gd name="connsiteX57" fmla="*/ 5057775 w 7019925"/>
                <a:gd name="connsiteY57" fmla="*/ 1847850 h 4114800"/>
                <a:gd name="connsiteX58" fmla="*/ 5105400 w 7019925"/>
                <a:gd name="connsiteY58" fmla="*/ 1981200 h 4114800"/>
                <a:gd name="connsiteX59" fmla="*/ 4972050 w 7019925"/>
                <a:gd name="connsiteY59" fmla="*/ 2276475 h 4114800"/>
                <a:gd name="connsiteX60" fmla="*/ 4829175 w 7019925"/>
                <a:gd name="connsiteY60" fmla="*/ 2505075 h 4114800"/>
                <a:gd name="connsiteX61" fmla="*/ 4572000 w 7019925"/>
                <a:gd name="connsiteY61" fmla="*/ 2686050 h 4114800"/>
                <a:gd name="connsiteX62" fmla="*/ 4381500 w 7019925"/>
                <a:gd name="connsiteY62" fmla="*/ 2800350 h 4114800"/>
                <a:gd name="connsiteX63" fmla="*/ 4333875 w 7019925"/>
                <a:gd name="connsiteY63" fmla="*/ 3019425 h 4114800"/>
                <a:gd name="connsiteX64" fmla="*/ 4486275 w 7019925"/>
                <a:gd name="connsiteY64" fmla="*/ 3190875 h 4114800"/>
                <a:gd name="connsiteX65" fmla="*/ 4572000 w 7019925"/>
                <a:gd name="connsiteY65" fmla="*/ 3286125 h 4114800"/>
                <a:gd name="connsiteX66" fmla="*/ 4705350 w 7019925"/>
                <a:gd name="connsiteY66" fmla="*/ 3324225 h 4114800"/>
                <a:gd name="connsiteX67" fmla="*/ 4819650 w 7019925"/>
                <a:gd name="connsiteY67" fmla="*/ 3324225 h 4114800"/>
                <a:gd name="connsiteX68" fmla="*/ 4829175 w 7019925"/>
                <a:gd name="connsiteY68" fmla="*/ 3419475 h 4114800"/>
                <a:gd name="connsiteX69" fmla="*/ 4886325 w 7019925"/>
                <a:gd name="connsiteY69" fmla="*/ 3448050 h 4114800"/>
                <a:gd name="connsiteX70" fmla="*/ 4962525 w 7019925"/>
                <a:gd name="connsiteY70" fmla="*/ 3438525 h 4114800"/>
                <a:gd name="connsiteX71" fmla="*/ 5048250 w 7019925"/>
                <a:gd name="connsiteY71" fmla="*/ 3381375 h 4114800"/>
                <a:gd name="connsiteX72" fmla="*/ 5076825 w 7019925"/>
                <a:gd name="connsiteY72" fmla="*/ 3371850 h 4114800"/>
                <a:gd name="connsiteX73" fmla="*/ 5076825 w 7019925"/>
                <a:gd name="connsiteY73" fmla="*/ 3371850 h 4114800"/>
                <a:gd name="connsiteX74" fmla="*/ 5162550 w 7019925"/>
                <a:gd name="connsiteY74" fmla="*/ 3533775 h 4114800"/>
                <a:gd name="connsiteX75" fmla="*/ 5257800 w 7019925"/>
                <a:gd name="connsiteY75" fmla="*/ 3686175 h 4114800"/>
                <a:gd name="connsiteX76" fmla="*/ 5429250 w 7019925"/>
                <a:gd name="connsiteY76" fmla="*/ 3733800 h 4114800"/>
                <a:gd name="connsiteX77" fmla="*/ 5467350 w 7019925"/>
                <a:gd name="connsiteY77" fmla="*/ 3733800 h 4114800"/>
                <a:gd name="connsiteX78" fmla="*/ 5553075 w 7019925"/>
                <a:gd name="connsiteY78" fmla="*/ 3733800 h 4114800"/>
                <a:gd name="connsiteX79" fmla="*/ 5562600 w 7019925"/>
                <a:gd name="connsiteY79" fmla="*/ 3829050 h 4114800"/>
                <a:gd name="connsiteX80" fmla="*/ 5638800 w 7019925"/>
                <a:gd name="connsiteY80" fmla="*/ 3810000 h 4114800"/>
                <a:gd name="connsiteX81" fmla="*/ 5743575 w 7019925"/>
                <a:gd name="connsiteY81" fmla="*/ 3905250 h 4114800"/>
                <a:gd name="connsiteX82" fmla="*/ 5876925 w 7019925"/>
                <a:gd name="connsiteY82" fmla="*/ 4000500 h 4114800"/>
                <a:gd name="connsiteX83" fmla="*/ 6010275 w 7019925"/>
                <a:gd name="connsiteY83" fmla="*/ 4057650 h 4114800"/>
                <a:gd name="connsiteX84" fmla="*/ 6134100 w 7019925"/>
                <a:gd name="connsiteY84" fmla="*/ 4067175 h 4114800"/>
                <a:gd name="connsiteX85" fmla="*/ 6219825 w 7019925"/>
                <a:gd name="connsiteY85" fmla="*/ 4086225 h 4114800"/>
                <a:gd name="connsiteX86" fmla="*/ 6315075 w 7019925"/>
                <a:gd name="connsiteY86" fmla="*/ 4114800 h 4114800"/>
                <a:gd name="connsiteX87" fmla="*/ 6515100 w 7019925"/>
                <a:gd name="connsiteY87" fmla="*/ 4038600 h 4114800"/>
                <a:gd name="connsiteX88" fmla="*/ 6619875 w 7019925"/>
                <a:gd name="connsiteY88" fmla="*/ 4019550 h 4114800"/>
                <a:gd name="connsiteX89" fmla="*/ 6734175 w 7019925"/>
                <a:gd name="connsiteY89" fmla="*/ 4029075 h 4114800"/>
                <a:gd name="connsiteX90" fmla="*/ 6934200 w 7019925"/>
                <a:gd name="connsiteY90" fmla="*/ 4086225 h 4114800"/>
                <a:gd name="connsiteX91" fmla="*/ 7019925 w 7019925"/>
                <a:gd name="connsiteY9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95800 w 7019925"/>
                <a:gd name="connsiteY32" fmla="*/ 314325 h 4114800"/>
                <a:gd name="connsiteX33" fmla="*/ 4486275 w 7019925"/>
                <a:gd name="connsiteY33" fmla="*/ 438150 h 4114800"/>
                <a:gd name="connsiteX34" fmla="*/ 4543425 w 7019925"/>
                <a:gd name="connsiteY34" fmla="*/ 428625 h 4114800"/>
                <a:gd name="connsiteX35" fmla="*/ 4543425 w 7019925"/>
                <a:gd name="connsiteY35" fmla="*/ 504825 h 4114800"/>
                <a:gd name="connsiteX36" fmla="*/ 4533900 w 7019925"/>
                <a:gd name="connsiteY36" fmla="*/ 647700 h 4114800"/>
                <a:gd name="connsiteX37" fmla="*/ 4629150 w 7019925"/>
                <a:gd name="connsiteY37" fmla="*/ 647700 h 4114800"/>
                <a:gd name="connsiteX38" fmla="*/ 4714875 w 7019925"/>
                <a:gd name="connsiteY38" fmla="*/ 561975 h 4114800"/>
                <a:gd name="connsiteX39" fmla="*/ 4800600 w 7019925"/>
                <a:gd name="connsiteY39" fmla="*/ 581025 h 4114800"/>
                <a:gd name="connsiteX40" fmla="*/ 4972050 w 7019925"/>
                <a:gd name="connsiteY40" fmla="*/ 419100 h 4114800"/>
                <a:gd name="connsiteX41" fmla="*/ 4981575 w 7019925"/>
                <a:gd name="connsiteY41" fmla="*/ 314325 h 4114800"/>
                <a:gd name="connsiteX42" fmla="*/ 5067300 w 7019925"/>
                <a:gd name="connsiteY42" fmla="*/ 276225 h 4114800"/>
                <a:gd name="connsiteX43" fmla="*/ 5067300 w 7019925"/>
                <a:gd name="connsiteY43" fmla="*/ 276225 h 4114800"/>
                <a:gd name="connsiteX44" fmla="*/ 5114925 w 7019925"/>
                <a:gd name="connsiteY44" fmla="*/ 409575 h 4114800"/>
                <a:gd name="connsiteX45" fmla="*/ 5124450 w 7019925"/>
                <a:gd name="connsiteY45" fmla="*/ 523875 h 4114800"/>
                <a:gd name="connsiteX46" fmla="*/ 5029200 w 7019925"/>
                <a:gd name="connsiteY46" fmla="*/ 619125 h 4114800"/>
                <a:gd name="connsiteX47" fmla="*/ 4933950 w 7019925"/>
                <a:gd name="connsiteY47" fmla="*/ 876300 h 4114800"/>
                <a:gd name="connsiteX48" fmla="*/ 4762500 w 7019925"/>
                <a:gd name="connsiteY48" fmla="*/ 923925 h 4114800"/>
                <a:gd name="connsiteX49" fmla="*/ 4657725 w 7019925"/>
                <a:gd name="connsiteY49" fmla="*/ 1038225 h 4114800"/>
                <a:gd name="connsiteX50" fmla="*/ 4648200 w 7019925"/>
                <a:gd name="connsiteY50" fmla="*/ 1228725 h 4114800"/>
                <a:gd name="connsiteX51" fmla="*/ 4733925 w 7019925"/>
                <a:gd name="connsiteY51" fmla="*/ 1362075 h 4114800"/>
                <a:gd name="connsiteX52" fmla="*/ 4800600 w 7019925"/>
                <a:gd name="connsiteY52" fmla="*/ 1476375 h 4114800"/>
                <a:gd name="connsiteX53" fmla="*/ 4886325 w 7019925"/>
                <a:gd name="connsiteY53" fmla="*/ 1476375 h 4114800"/>
                <a:gd name="connsiteX54" fmla="*/ 4933950 w 7019925"/>
                <a:gd name="connsiteY54" fmla="*/ 1571625 h 4114800"/>
                <a:gd name="connsiteX55" fmla="*/ 5095875 w 7019925"/>
                <a:gd name="connsiteY55" fmla="*/ 1647825 h 4114800"/>
                <a:gd name="connsiteX56" fmla="*/ 5057775 w 7019925"/>
                <a:gd name="connsiteY56" fmla="*/ 1847850 h 4114800"/>
                <a:gd name="connsiteX57" fmla="*/ 5105400 w 7019925"/>
                <a:gd name="connsiteY57" fmla="*/ 1981200 h 4114800"/>
                <a:gd name="connsiteX58" fmla="*/ 4972050 w 7019925"/>
                <a:gd name="connsiteY58" fmla="*/ 2276475 h 4114800"/>
                <a:gd name="connsiteX59" fmla="*/ 4829175 w 7019925"/>
                <a:gd name="connsiteY59" fmla="*/ 2505075 h 4114800"/>
                <a:gd name="connsiteX60" fmla="*/ 4572000 w 7019925"/>
                <a:gd name="connsiteY60" fmla="*/ 2686050 h 4114800"/>
                <a:gd name="connsiteX61" fmla="*/ 4381500 w 7019925"/>
                <a:gd name="connsiteY61" fmla="*/ 2800350 h 4114800"/>
                <a:gd name="connsiteX62" fmla="*/ 4333875 w 7019925"/>
                <a:gd name="connsiteY62" fmla="*/ 3019425 h 4114800"/>
                <a:gd name="connsiteX63" fmla="*/ 4486275 w 7019925"/>
                <a:gd name="connsiteY63" fmla="*/ 3190875 h 4114800"/>
                <a:gd name="connsiteX64" fmla="*/ 4572000 w 7019925"/>
                <a:gd name="connsiteY64" fmla="*/ 3286125 h 4114800"/>
                <a:gd name="connsiteX65" fmla="*/ 4705350 w 7019925"/>
                <a:gd name="connsiteY65" fmla="*/ 3324225 h 4114800"/>
                <a:gd name="connsiteX66" fmla="*/ 4819650 w 7019925"/>
                <a:gd name="connsiteY66" fmla="*/ 3324225 h 4114800"/>
                <a:gd name="connsiteX67" fmla="*/ 4829175 w 7019925"/>
                <a:gd name="connsiteY67" fmla="*/ 3419475 h 4114800"/>
                <a:gd name="connsiteX68" fmla="*/ 4886325 w 7019925"/>
                <a:gd name="connsiteY68" fmla="*/ 3448050 h 4114800"/>
                <a:gd name="connsiteX69" fmla="*/ 4962525 w 7019925"/>
                <a:gd name="connsiteY69" fmla="*/ 3438525 h 4114800"/>
                <a:gd name="connsiteX70" fmla="*/ 5048250 w 7019925"/>
                <a:gd name="connsiteY70" fmla="*/ 3381375 h 4114800"/>
                <a:gd name="connsiteX71" fmla="*/ 5076825 w 7019925"/>
                <a:gd name="connsiteY71" fmla="*/ 3371850 h 4114800"/>
                <a:gd name="connsiteX72" fmla="*/ 5076825 w 7019925"/>
                <a:gd name="connsiteY72" fmla="*/ 3371850 h 4114800"/>
                <a:gd name="connsiteX73" fmla="*/ 5162550 w 7019925"/>
                <a:gd name="connsiteY73" fmla="*/ 3533775 h 4114800"/>
                <a:gd name="connsiteX74" fmla="*/ 5257800 w 7019925"/>
                <a:gd name="connsiteY74" fmla="*/ 3686175 h 4114800"/>
                <a:gd name="connsiteX75" fmla="*/ 5429250 w 7019925"/>
                <a:gd name="connsiteY75" fmla="*/ 3733800 h 4114800"/>
                <a:gd name="connsiteX76" fmla="*/ 5467350 w 7019925"/>
                <a:gd name="connsiteY76" fmla="*/ 3733800 h 4114800"/>
                <a:gd name="connsiteX77" fmla="*/ 5553075 w 7019925"/>
                <a:gd name="connsiteY77" fmla="*/ 3733800 h 4114800"/>
                <a:gd name="connsiteX78" fmla="*/ 5562600 w 7019925"/>
                <a:gd name="connsiteY78" fmla="*/ 3829050 h 4114800"/>
                <a:gd name="connsiteX79" fmla="*/ 5638800 w 7019925"/>
                <a:gd name="connsiteY79" fmla="*/ 3810000 h 4114800"/>
                <a:gd name="connsiteX80" fmla="*/ 5743575 w 7019925"/>
                <a:gd name="connsiteY80" fmla="*/ 3905250 h 4114800"/>
                <a:gd name="connsiteX81" fmla="*/ 5876925 w 7019925"/>
                <a:gd name="connsiteY81" fmla="*/ 4000500 h 4114800"/>
                <a:gd name="connsiteX82" fmla="*/ 6010275 w 7019925"/>
                <a:gd name="connsiteY82" fmla="*/ 4057650 h 4114800"/>
                <a:gd name="connsiteX83" fmla="*/ 6134100 w 7019925"/>
                <a:gd name="connsiteY83" fmla="*/ 4067175 h 4114800"/>
                <a:gd name="connsiteX84" fmla="*/ 6219825 w 7019925"/>
                <a:gd name="connsiteY84" fmla="*/ 4086225 h 4114800"/>
                <a:gd name="connsiteX85" fmla="*/ 6315075 w 7019925"/>
                <a:gd name="connsiteY85" fmla="*/ 4114800 h 4114800"/>
                <a:gd name="connsiteX86" fmla="*/ 6515100 w 7019925"/>
                <a:gd name="connsiteY86" fmla="*/ 4038600 h 4114800"/>
                <a:gd name="connsiteX87" fmla="*/ 6619875 w 7019925"/>
                <a:gd name="connsiteY87" fmla="*/ 4019550 h 4114800"/>
                <a:gd name="connsiteX88" fmla="*/ 6734175 w 7019925"/>
                <a:gd name="connsiteY88" fmla="*/ 4029075 h 4114800"/>
                <a:gd name="connsiteX89" fmla="*/ 6934200 w 7019925"/>
                <a:gd name="connsiteY89" fmla="*/ 4086225 h 4114800"/>
                <a:gd name="connsiteX90" fmla="*/ 7019925 w 7019925"/>
                <a:gd name="connsiteY9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86275 w 7019925"/>
                <a:gd name="connsiteY32" fmla="*/ 438150 h 4114800"/>
                <a:gd name="connsiteX33" fmla="*/ 4543425 w 7019925"/>
                <a:gd name="connsiteY33" fmla="*/ 428625 h 4114800"/>
                <a:gd name="connsiteX34" fmla="*/ 4543425 w 7019925"/>
                <a:gd name="connsiteY34" fmla="*/ 504825 h 4114800"/>
                <a:gd name="connsiteX35" fmla="*/ 4533900 w 7019925"/>
                <a:gd name="connsiteY35" fmla="*/ 647700 h 4114800"/>
                <a:gd name="connsiteX36" fmla="*/ 4629150 w 7019925"/>
                <a:gd name="connsiteY36" fmla="*/ 647700 h 4114800"/>
                <a:gd name="connsiteX37" fmla="*/ 4714875 w 7019925"/>
                <a:gd name="connsiteY37" fmla="*/ 561975 h 4114800"/>
                <a:gd name="connsiteX38" fmla="*/ 4800600 w 7019925"/>
                <a:gd name="connsiteY38" fmla="*/ 581025 h 4114800"/>
                <a:gd name="connsiteX39" fmla="*/ 4972050 w 7019925"/>
                <a:gd name="connsiteY39" fmla="*/ 419100 h 4114800"/>
                <a:gd name="connsiteX40" fmla="*/ 4981575 w 7019925"/>
                <a:gd name="connsiteY40" fmla="*/ 314325 h 4114800"/>
                <a:gd name="connsiteX41" fmla="*/ 5067300 w 7019925"/>
                <a:gd name="connsiteY41" fmla="*/ 276225 h 4114800"/>
                <a:gd name="connsiteX42" fmla="*/ 5067300 w 7019925"/>
                <a:gd name="connsiteY42" fmla="*/ 276225 h 4114800"/>
                <a:gd name="connsiteX43" fmla="*/ 5114925 w 7019925"/>
                <a:gd name="connsiteY43" fmla="*/ 409575 h 4114800"/>
                <a:gd name="connsiteX44" fmla="*/ 5124450 w 7019925"/>
                <a:gd name="connsiteY44" fmla="*/ 523875 h 4114800"/>
                <a:gd name="connsiteX45" fmla="*/ 5029200 w 7019925"/>
                <a:gd name="connsiteY45" fmla="*/ 619125 h 4114800"/>
                <a:gd name="connsiteX46" fmla="*/ 4933950 w 7019925"/>
                <a:gd name="connsiteY46" fmla="*/ 876300 h 4114800"/>
                <a:gd name="connsiteX47" fmla="*/ 4762500 w 7019925"/>
                <a:gd name="connsiteY47" fmla="*/ 923925 h 4114800"/>
                <a:gd name="connsiteX48" fmla="*/ 4657725 w 7019925"/>
                <a:gd name="connsiteY48" fmla="*/ 1038225 h 4114800"/>
                <a:gd name="connsiteX49" fmla="*/ 4648200 w 7019925"/>
                <a:gd name="connsiteY49" fmla="*/ 1228725 h 4114800"/>
                <a:gd name="connsiteX50" fmla="*/ 4733925 w 7019925"/>
                <a:gd name="connsiteY50" fmla="*/ 1362075 h 4114800"/>
                <a:gd name="connsiteX51" fmla="*/ 4800600 w 7019925"/>
                <a:gd name="connsiteY51" fmla="*/ 1476375 h 4114800"/>
                <a:gd name="connsiteX52" fmla="*/ 4886325 w 7019925"/>
                <a:gd name="connsiteY52" fmla="*/ 1476375 h 4114800"/>
                <a:gd name="connsiteX53" fmla="*/ 4933950 w 7019925"/>
                <a:gd name="connsiteY53" fmla="*/ 1571625 h 4114800"/>
                <a:gd name="connsiteX54" fmla="*/ 5095875 w 7019925"/>
                <a:gd name="connsiteY54" fmla="*/ 1647825 h 4114800"/>
                <a:gd name="connsiteX55" fmla="*/ 5057775 w 7019925"/>
                <a:gd name="connsiteY55" fmla="*/ 1847850 h 4114800"/>
                <a:gd name="connsiteX56" fmla="*/ 5105400 w 7019925"/>
                <a:gd name="connsiteY56" fmla="*/ 1981200 h 4114800"/>
                <a:gd name="connsiteX57" fmla="*/ 4972050 w 7019925"/>
                <a:gd name="connsiteY57" fmla="*/ 2276475 h 4114800"/>
                <a:gd name="connsiteX58" fmla="*/ 4829175 w 7019925"/>
                <a:gd name="connsiteY58" fmla="*/ 2505075 h 4114800"/>
                <a:gd name="connsiteX59" fmla="*/ 4572000 w 7019925"/>
                <a:gd name="connsiteY59" fmla="*/ 2686050 h 4114800"/>
                <a:gd name="connsiteX60" fmla="*/ 4381500 w 7019925"/>
                <a:gd name="connsiteY60" fmla="*/ 2800350 h 4114800"/>
                <a:gd name="connsiteX61" fmla="*/ 4333875 w 7019925"/>
                <a:gd name="connsiteY61" fmla="*/ 3019425 h 4114800"/>
                <a:gd name="connsiteX62" fmla="*/ 4486275 w 7019925"/>
                <a:gd name="connsiteY62" fmla="*/ 3190875 h 4114800"/>
                <a:gd name="connsiteX63" fmla="*/ 4572000 w 7019925"/>
                <a:gd name="connsiteY63" fmla="*/ 3286125 h 4114800"/>
                <a:gd name="connsiteX64" fmla="*/ 4705350 w 7019925"/>
                <a:gd name="connsiteY64" fmla="*/ 3324225 h 4114800"/>
                <a:gd name="connsiteX65" fmla="*/ 4819650 w 7019925"/>
                <a:gd name="connsiteY65" fmla="*/ 3324225 h 4114800"/>
                <a:gd name="connsiteX66" fmla="*/ 4829175 w 7019925"/>
                <a:gd name="connsiteY66" fmla="*/ 3419475 h 4114800"/>
                <a:gd name="connsiteX67" fmla="*/ 4886325 w 7019925"/>
                <a:gd name="connsiteY67" fmla="*/ 3448050 h 4114800"/>
                <a:gd name="connsiteX68" fmla="*/ 4962525 w 7019925"/>
                <a:gd name="connsiteY68" fmla="*/ 3438525 h 4114800"/>
                <a:gd name="connsiteX69" fmla="*/ 5048250 w 7019925"/>
                <a:gd name="connsiteY69" fmla="*/ 3381375 h 4114800"/>
                <a:gd name="connsiteX70" fmla="*/ 5076825 w 7019925"/>
                <a:gd name="connsiteY70" fmla="*/ 3371850 h 4114800"/>
                <a:gd name="connsiteX71" fmla="*/ 5076825 w 7019925"/>
                <a:gd name="connsiteY71" fmla="*/ 3371850 h 4114800"/>
                <a:gd name="connsiteX72" fmla="*/ 5162550 w 7019925"/>
                <a:gd name="connsiteY72" fmla="*/ 3533775 h 4114800"/>
                <a:gd name="connsiteX73" fmla="*/ 5257800 w 7019925"/>
                <a:gd name="connsiteY73" fmla="*/ 3686175 h 4114800"/>
                <a:gd name="connsiteX74" fmla="*/ 5429250 w 7019925"/>
                <a:gd name="connsiteY74" fmla="*/ 3733800 h 4114800"/>
                <a:gd name="connsiteX75" fmla="*/ 5467350 w 7019925"/>
                <a:gd name="connsiteY75" fmla="*/ 3733800 h 4114800"/>
                <a:gd name="connsiteX76" fmla="*/ 5553075 w 7019925"/>
                <a:gd name="connsiteY76" fmla="*/ 3733800 h 4114800"/>
                <a:gd name="connsiteX77" fmla="*/ 5562600 w 7019925"/>
                <a:gd name="connsiteY77" fmla="*/ 3829050 h 4114800"/>
                <a:gd name="connsiteX78" fmla="*/ 5638800 w 7019925"/>
                <a:gd name="connsiteY78" fmla="*/ 3810000 h 4114800"/>
                <a:gd name="connsiteX79" fmla="*/ 5743575 w 7019925"/>
                <a:gd name="connsiteY79" fmla="*/ 3905250 h 4114800"/>
                <a:gd name="connsiteX80" fmla="*/ 5876925 w 7019925"/>
                <a:gd name="connsiteY80" fmla="*/ 4000500 h 4114800"/>
                <a:gd name="connsiteX81" fmla="*/ 6010275 w 7019925"/>
                <a:gd name="connsiteY81" fmla="*/ 4057650 h 4114800"/>
                <a:gd name="connsiteX82" fmla="*/ 6134100 w 7019925"/>
                <a:gd name="connsiteY82" fmla="*/ 4067175 h 4114800"/>
                <a:gd name="connsiteX83" fmla="*/ 6219825 w 7019925"/>
                <a:gd name="connsiteY83" fmla="*/ 4086225 h 4114800"/>
                <a:gd name="connsiteX84" fmla="*/ 6315075 w 7019925"/>
                <a:gd name="connsiteY84" fmla="*/ 4114800 h 4114800"/>
                <a:gd name="connsiteX85" fmla="*/ 6515100 w 7019925"/>
                <a:gd name="connsiteY85" fmla="*/ 4038600 h 4114800"/>
                <a:gd name="connsiteX86" fmla="*/ 6619875 w 7019925"/>
                <a:gd name="connsiteY86" fmla="*/ 4019550 h 4114800"/>
                <a:gd name="connsiteX87" fmla="*/ 6734175 w 7019925"/>
                <a:gd name="connsiteY87" fmla="*/ 4029075 h 4114800"/>
                <a:gd name="connsiteX88" fmla="*/ 6934200 w 7019925"/>
                <a:gd name="connsiteY88" fmla="*/ 4086225 h 4114800"/>
                <a:gd name="connsiteX89" fmla="*/ 7019925 w 7019925"/>
                <a:gd name="connsiteY8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486275 w 7019925"/>
                <a:gd name="connsiteY32" fmla="*/ 438150 h 4114800"/>
                <a:gd name="connsiteX33" fmla="*/ 4543425 w 7019925"/>
                <a:gd name="connsiteY33" fmla="*/ 504825 h 4114800"/>
                <a:gd name="connsiteX34" fmla="*/ 4533900 w 7019925"/>
                <a:gd name="connsiteY34" fmla="*/ 647700 h 4114800"/>
                <a:gd name="connsiteX35" fmla="*/ 4629150 w 7019925"/>
                <a:gd name="connsiteY35" fmla="*/ 647700 h 4114800"/>
                <a:gd name="connsiteX36" fmla="*/ 4714875 w 7019925"/>
                <a:gd name="connsiteY36" fmla="*/ 561975 h 4114800"/>
                <a:gd name="connsiteX37" fmla="*/ 4800600 w 7019925"/>
                <a:gd name="connsiteY37" fmla="*/ 581025 h 4114800"/>
                <a:gd name="connsiteX38" fmla="*/ 4972050 w 7019925"/>
                <a:gd name="connsiteY38" fmla="*/ 419100 h 4114800"/>
                <a:gd name="connsiteX39" fmla="*/ 4981575 w 7019925"/>
                <a:gd name="connsiteY39" fmla="*/ 314325 h 4114800"/>
                <a:gd name="connsiteX40" fmla="*/ 5067300 w 7019925"/>
                <a:gd name="connsiteY40" fmla="*/ 276225 h 4114800"/>
                <a:gd name="connsiteX41" fmla="*/ 5067300 w 7019925"/>
                <a:gd name="connsiteY41" fmla="*/ 276225 h 4114800"/>
                <a:gd name="connsiteX42" fmla="*/ 5114925 w 7019925"/>
                <a:gd name="connsiteY42" fmla="*/ 409575 h 4114800"/>
                <a:gd name="connsiteX43" fmla="*/ 5124450 w 7019925"/>
                <a:gd name="connsiteY43" fmla="*/ 523875 h 4114800"/>
                <a:gd name="connsiteX44" fmla="*/ 5029200 w 7019925"/>
                <a:gd name="connsiteY44" fmla="*/ 619125 h 4114800"/>
                <a:gd name="connsiteX45" fmla="*/ 4933950 w 7019925"/>
                <a:gd name="connsiteY45" fmla="*/ 876300 h 4114800"/>
                <a:gd name="connsiteX46" fmla="*/ 4762500 w 7019925"/>
                <a:gd name="connsiteY46" fmla="*/ 923925 h 4114800"/>
                <a:gd name="connsiteX47" fmla="*/ 4657725 w 7019925"/>
                <a:gd name="connsiteY47" fmla="*/ 1038225 h 4114800"/>
                <a:gd name="connsiteX48" fmla="*/ 4648200 w 7019925"/>
                <a:gd name="connsiteY48" fmla="*/ 1228725 h 4114800"/>
                <a:gd name="connsiteX49" fmla="*/ 4733925 w 7019925"/>
                <a:gd name="connsiteY49" fmla="*/ 1362075 h 4114800"/>
                <a:gd name="connsiteX50" fmla="*/ 4800600 w 7019925"/>
                <a:gd name="connsiteY50" fmla="*/ 1476375 h 4114800"/>
                <a:gd name="connsiteX51" fmla="*/ 4886325 w 7019925"/>
                <a:gd name="connsiteY51" fmla="*/ 1476375 h 4114800"/>
                <a:gd name="connsiteX52" fmla="*/ 4933950 w 7019925"/>
                <a:gd name="connsiteY52" fmla="*/ 1571625 h 4114800"/>
                <a:gd name="connsiteX53" fmla="*/ 5095875 w 7019925"/>
                <a:gd name="connsiteY53" fmla="*/ 1647825 h 4114800"/>
                <a:gd name="connsiteX54" fmla="*/ 5057775 w 7019925"/>
                <a:gd name="connsiteY54" fmla="*/ 1847850 h 4114800"/>
                <a:gd name="connsiteX55" fmla="*/ 5105400 w 7019925"/>
                <a:gd name="connsiteY55" fmla="*/ 1981200 h 4114800"/>
                <a:gd name="connsiteX56" fmla="*/ 4972050 w 7019925"/>
                <a:gd name="connsiteY56" fmla="*/ 2276475 h 4114800"/>
                <a:gd name="connsiteX57" fmla="*/ 4829175 w 7019925"/>
                <a:gd name="connsiteY57" fmla="*/ 2505075 h 4114800"/>
                <a:gd name="connsiteX58" fmla="*/ 4572000 w 7019925"/>
                <a:gd name="connsiteY58" fmla="*/ 2686050 h 4114800"/>
                <a:gd name="connsiteX59" fmla="*/ 4381500 w 7019925"/>
                <a:gd name="connsiteY59" fmla="*/ 2800350 h 4114800"/>
                <a:gd name="connsiteX60" fmla="*/ 4333875 w 7019925"/>
                <a:gd name="connsiteY60" fmla="*/ 3019425 h 4114800"/>
                <a:gd name="connsiteX61" fmla="*/ 4486275 w 7019925"/>
                <a:gd name="connsiteY61" fmla="*/ 3190875 h 4114800"/>
                <a:gd name="connsiteX62" fmla="*/ 4572000 w 7019925"/>
                <a:gd name="connsiteY62" fmla="*/ 3286125 h 4114800"/>
                <a:gd name="connsiteX63" fmla="*/ 4705350 w 7019925"/>
                <a:gd name="connsiteY63" fmla="*/ 3324225 h 4114800"/>
                <a:gd name="connsiteX64" fmla="*/ 4819650 w 7019925"/>
                <a:gd name="connsiteY64" fmla="*/ 3324225 h 4114800"/>
                <a:gd name="connsiteX65" fmla="*/ 4829175 w 7019925"/>
                <a:gd name="connsiteY65" fmla="*/ 3419475 h 4114800"/>
                <a:gd name="connsiteX66" fmla="*/ 4886325 w 7019925"/>
                <a:gd name="connsiteY66" fmla="*/ 3448050 h 4114800"/>
                <a:gd name="connsiteX67" fmla="*/ 4962525 w 7019925"/>
                <a:gd name="connsiteY67" fmla="*/ 3438525 h 4114800"/>
                <a:gd name="connsiteX68" fmla="*/ 5048250 w 7019925"/>
                <a:gd name="connsiteY68" fmla="*/ 3381375 h 4114800"/>
                <a:gd name="connsiteX69" fmla="*/ 5076825 w 7019925"/>
                <a:gd name="connsiteY69" fmla="*/ 3371850 h 4114800"/>
                <a:gd name="connsiteX70" fmla="*/ 5076825 w 7019925"/>
                <a:gd name="connsiteY70" fmla="*/ 3371850 h 4114800"/>
                <a:gd name="connsiteX71" fmla="*/ 5162550 w 7019925"/>
                <a:gd name="connsiteY71" fmla="*/ 3533775 h 4114800"/>
                <a:gd name="connsiteX72" fmla="*/ 5257800 w 7019925"/>
                <a:gd name="connsiteY72" fmla="*/ 3686175 h 4114800"/>
                <a:gd name="connsiteX73" fmla="*/ 5429250 w 7019925"/>
                <a:gd name="connsiteY73" fmla="*/ 3733800 h 4114800"/>
                <a:gd name="connsiteX74" fmla="*/ 5467350 w 7019925"/>
                <a:gd name="connsiteY74" fmla="*/ 3733800 h 4114800"/>
                <a:gd name="connsiteX75" fmla="*/ 5553075 w 7019925"/>
                <a:gd name="connsiteY75" fmla="*/ 3733800 h 4114800"/>
                <a:gd name="connsiteX76" fmla="*/ 5562600 w 7019925"/>
                <a:gd name="connsiteY76" fmla="*/ 3829050 h 4114800"/>
                <a:gd name="connsiteX77" fmla="*/ 5638800 w 7019925"/>
                <a:gd name="connsiteY77" fmla="*/ 3810000 h 4114800"/>
                <a:gd name="connsiteX78" fmla="*/ 5743575 w 7019925"/>
                <a:gd name="connsiteY78" fmla="*/ 3905250 h 4114800"/>
                <a:gd name="connsiteX79" fmla="*/ 5876925 w 7019925"/>
                <a:gd name="connsiteY79" fmla="*/ 4000500 h 4114800"/>
                <a:gd name="connsiteX80" fmla="*/ 6010275 w 7019925"/>
                <a:gd name="connsiteY80" fmla="*/ 4057650 h 4114800"/>
                <a:gd name="connsiteX81" fmla="*/ 6134100 w 7019925"/>
                <a:gd name="connsiteY81" fmla="*/ 4067175 h 4114800"/>
                <a:gd name="connsiteX82" fmla="*/ 6219825 w 7019925"/>
                <a:gd name="connsiteY82" fmla="*/ 4086225 h 4114800"/>
                <a:gd name="connsiteX83" fmla="*/ 6315075 w 7019925"/>
                <a:gd name="connsiteY83" fmla="*/ 4114800 h 4114800"/>
                <a:gd name="connsiteX84" fmla="*/ 6515100 w 7019925"/>
                <a:gd name="connsiteY84" fmla="*/ 4038600 h 4114800"/>
                <a:gd name="connsiteX85" fmla="*/ 6619875 w 7019925"/>
                <a:gd name="connsiteY85" fmla="*/ 4019550 h 4114800"/>
                <a:gd name="connsiteX86" fmla="*/ 6734175 w 7019925"/>
                <a:gd name="connsiteY86" fmla="*/ 4029075 h 4114800"/>
                <a:gd name="connsiteX87" fmla="*/ 6934200 w 7019925"/>
                <a:gd name="connsiteY87" fmla="*/ 4086225 h 4114800"/>
                <a:gd name="connsiteX88" fmla="*/ 7019925 w 7019925"/>
                <a:gd name="connsiteY8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43425 w 7019925"/>
                <a:gd name="connsiteY32" fmla="*/ 504825 h 4114800"/>
                <a:gd name="connsiteX33" fmla="*/ 4533900 w 7019925"/>
                <a:gd name="connsiteY33" fmla="*/ 647700 h 4114800"/>
                <a:gd name="connsiteX34" fmla="*/ 4629150 w 7019925"/>
                <a:gd name="connsiteY34" fmla="*/ 647700 h 4114800"/>
                <a:gd name="connsiteX35" fmla="*/ 4714875 w 7019925"/>
                <a:gd name="connsiteY35" fmla="*/ 561975 h 4114800"/>
                <a:gd name="connsiteX36" fmla="*/ 4800600 w 7019925"/>
                <a:gd name="connsiteY36" fmla="*/ 581025 h 4114800"/>
                <a:gd name="connsiteX37" fmla="*/ 4972050 w 7019925"/>
                <a:gd name="connsiteY37" fmla="*/ 419100 h 4114800"/>
                <a:gd name="connsiteX38" fmla="*/ 4981575 w 7019925"/>
                <a:gd name="connsiteY38" fmla="*/ 314325 h 4114800"/>
                <a:gd name="connsiteX39" fmla="*/ 5067300 w 7019925"/>
                <a:gd name="connsiteY39" fmla="*/ 276225 h 4114800"/>
                <a:gd name="connsiteX40" fmla="*/ 5067300 w 7019925"/>
                <a:gd name="connsiteY40" fmla="*/ 276225 h 4114800"/>
                <a:gd name="connsiteX41" fmla="*/ 5114925 w 7019925"/>
                <a:gd name="connsiteY41" fmla="*/ 409575 h 4114800"/>
                <a:gd name="connsiteX42" fmla="*/ 5124450 w 7019925"/>
                <a:gd name="connsiteY42" fmla="*/ 523875 h 4114800"/>
                <a:gd name="connsiteX43" fmla="*/ 5029200 w 7019925"/>
                <a:gd name="connsiteY43" fmla="*/ 619125 h 4114800"/>
                <a:gd name="connsiteX44" fmla="*/ 4933950 w 7019925"/>
                <a:gd name="connsiteY44" fmla="*/ 876300 h 4114800"/>
                <a:gd name="connsiteX45" fmla="*/ 4762500 w 7019925"/>
                <a:gd name="connsiteY45" fmla="*/ 923925 h 4114800"/>
                <a:gd name="connsiteX46" fmla="*/ 4657725 w 7019925"/>
                <a:gd name="connsiteY46" fmla="*/ 1038225 h 4114800"/>
                <a:gd name="connsiteX47" fmla="*/ 4648200 w 7019925"/>
                <a:gd name="connsiteY47" fmla="*/ 1228725 h 4114800"/>
                <a:gd name="connsiteX48" fmla="*/ 4733925 w 7019925"/>
                <a:gd name="connsiteY48" fmla="*/ 1362075 h 4114800"/>
                <a:gd name="connsiteX49" fmla="*/ 4800600 w 7019925"/>
                <a:gd name="connsiteY49" fmla="*/ 1476375 h 4114800"/>
                <a:gd name="connsiteX50" fmla="*/ 4886325 w 7019925"/>
                <a:gd name="connsiteY50" fmla="*/ 1476375 h 4114800"/>
                <a:gd name="connsiteX51" fmla="*/ 4933950 w 7019925"/>
                <a:gd name="connsiteY51" fmla="*/ 1571625 h 4114800"/>
                <a:gd name="connsiteX52" fmla="*/ 5095875 w 7019925"/>
                <a:gd name="connsiteY52" fmla="*/ 1647825 h 4114800"/>
                <a:gd name="connsiteX53" fmla="*/ 5057775 w 7019925"/>
                <a:gd name="connsiteY53" fmla="*/ 1847850 h 4114800"/>
                <a:gd name="connsiteX54" fmla="*/ 5105400 w 7019925"/>
                <a:gd name="connsiteY54" fmla="*/ 1981200 h 4114800"/>
                <a:gd name="connsiteX55" fmla="*/ 4972050 w 7019925"/>
                <a:gd name="connsiteY55" fmla="*/ 2276475 h 4114800"/>
                <a:gd name="connsiteX56" fmla="*/ 4829175 w 7019925"/>
                <a:gd name="connsiteY56" fmla="*/ 2505075 h 4114800"/>
                <a:gd name="connsiteX57" fmla="*/ 4572000 w 7019925"/>
                <a:gd name="connsiteY57" fmla="*/ 2686050 h 4114800"/>
                <a:gd name="connsiteX58" fmla="*/ 4381500 w 7019925"/>
                <a:gd name="connsiteY58" fmla="*/ 2800350 h 4114800"/>
                <a:gd name="connsiteX59" fmla="*/ 4333875 w 7019925"/>
                <a:gd name="connsiteY59" fmla="*/ 3019425 h 4114800"/>
                <a:gd name="connsiteX60" fmla="*/ 4486275 w 7019925"/>
                <a:gd name="connsiteY60" fmla="*/ 3190875 h 4114800"/>
                <a:gd name="connsiteX61" fmla="*/ 4572000 w 7019925"/>
                <a:gd name="connsiteY61" fmla="*/ 3286125 h 4114800"/>
                <a:gd name="connsiteX62" fmla="*/ 4705350 w 7019925"/>
                <a:gd name="connsiteY62" fmla="*/ 3324225 h 4114800"/>
                <a:gd name="connsiteX63" fmla="*/ 4819650 w 7019925"/>
                <a:gd name="connsiteY63" fmla="*/ 3324225 h 4114800"/>
                <a:gd name="connsiteX64" fmla="*/ 4829175 w 7019925"/>
                <a:gd name="connsiteY64" fmla="*/ 3419475 h 4114800"/>
                <a:gd name="connsiteX65" fmla="*/ 4886325 w 7019925"/>
                <a:gd name="connsiteY65" fmla="*/ 3448050 h 4114800"/>
                <a:gd name="connsiteX66" fmla="*/ 4962525 w 7019925"/>
                <a:gd name="connsiteY66" fmla="*/ 3438525 h 4114800"/>
                <a:gd name="connsiteX67" fmla="*/ 5048250 w 7019925"/>
                <a:gd name="connsiteY67" fmla="*/ 3381375 h 4114800"/>
                <a:gd name="connsiteX68" fmla="*/ 5076825 w 7019925"/>
                <a:gd name="connsiteY68" fmla="*/ 3371850 h 4114800"/>
                <a:gd name="connsiteX69" fmla="*/ 5076825 w 7019925"/>
                <a:gd name="connsiteY69" fmla="*/ 3371850 h 4114800"/>
                <a:gd name="connsiteX70" fmla="*/ 5162550 w 7019925"/>
                <a:gd name="connsiteY70" fmla="*/ 3533775 h 4114800"/>
                <a:gd name="connsiteX71" fmla="*/ 5257800 w 7019925"/>
                <a:gd name="connsiteY71" fmla="*/ 3686175 h 4114800"/>
                <a:gd name="connsiteX72" fmla="*/ 5429250 w 7019925"/>
                <a:gd name="connsiteY72" fmla="*/ 3733800 h 4114800"/>
                <a:gd name="connsiteX73" fmla="*/ 5467350 w 7019925"/>
                <a:gd name="connsiteY73" fmla="*/ 3733800 h 4114800"/>
                <a:gd name="connsiteX74" fmla="*/ 5553075 w 7019925"/>
                <a:gd name="connsiteY74" fmla="*/ 3733800 h 4114800"/>
                <a:gd name="connsiteX75" fmla="*/ 5562600 w 7019925"/>
                <a:gd name="connsiteY75" fmla="*/ 3829050 h 4114800"/>
                <a:gd name="connsiteX76" fmla="*/ 5638800 w 7019925"/>
                <a:gd name="connsiteY76" fmla="*/ 3810000 h 4114800"/>
                <a:gd name="connsiteX77" fmla="*/ 5743575 w 7019925"/>
                <a:gd name="connsiteY77" fmla="*/ 3905250 h 4114800"/>
                <a:gd name="connsiteX78" fmla="*/ 5876925 w 7019925"/>
                <a:gd name="connsiteY78" fmla="*/ 4000500 h 4114800"/>
                <a:gd name="connsiteX79" fmla="*/ 6010275 w 7019925"/>
                <a:gd name="connsiteY79" fmla="*/ 4057650 h 4114800"/>
                <a:gd name="connsiteX80" fmla="*/ 6134100 w 7019925"/>
                <a:gd name="connsiteY80" fmla="*/ 4067175 h 4114800"/>
                <a:gd name="connsiteX81" fmla="*/ 6219825 w 7019925"/>
                <a:gd name="connsiteY81" fmla="*/ 4086225 h 4114800"/>
                <a:gd name="connsiteX82" fmla="*/ 6315075 w 7019925"/>
                <a:gd name="connsiteY82" fmla="*/ 4114800 h 4114800"/>
                <a:gd name="connsiteX83" fmla="*/ 6515100 w 7019925"/>
                <a:gd name="connsiteY83" fmla="*/ 4038600 h 4114800"/>
                <a:gd name="connsiteX84" fmla="*/ 6619875 w 7019925"/>
                <a:gd name="connsiteY84" fmla="*/ 4019550 h 4114800"/>
                <a:gd name="connsiteX85" fmla="*/ 6734175 w 7019925"/>
                <a:gd name="connsiteY85" fmla="*/ 4029075 h 4114800"/>
                <a:gd name="connsiteX86" fmla="*/ 6934200 w 7019925"/>
                <a:gd name="connsiteY86" fmla="*/ 4086225 h 4114800"/>
                <a:gd name="connsiteX87" fmla="*/ 7019925 w 7019925"/>
                <a:gd name="connsiteY8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33900 w 7019925"/>
                <a:gd name="connsiteY32" fmla="*/ 647700 h 4114800"/>
                <a:gd name="connsiteX33" fmla="*/ 4629150 w 7019925"/>
                <a:gd name="connsiteY33" fmla="*/ 647700 h 4114800"/>
                <a:gd name="connsiteX34" fmla="*/ 4714875 w 7019925"/>
                <a:gd name="connsiteY34" fmla="*/ 561975 h 4114800"/>
                <a:gd name="connsiteX35" fmla="*/ 4800600 w 7019925"/>
                <a:gd name="connsiteY35" fmla="*/ 581025 h 4114800"/>
                <a:gd name="connsiteX36" fmla="*/ 4972050 w 7019925"/>
                <a:gd name="connsiteY36" fmla="*/ 419100 h 4114800"/>
                <a:gd name="connsiteX37" fmla="*/ 4981575 w 7019925"/>
                <a:gd name="connsiteY37" fmla="*/ 314325 h 4114800"/>
                <a:gd name="connsiteX38" fmla="*/ 5067300 w 7019925"/>
                <a:gd name="connsiteY38" fmla="*/ 276225 h 4114800"/>
                <a:gd name="connsiteX39" fmla="*/ 5067300 w 7019925"/>
                <a:gd name="connsiteY39" fmla="*/ 276225 h 4114800"/>
                <a:gd name="connsiteX40" fmla="*/ 5114925 w 7019925"/>
                <a:gd name="connsiteY40" fmla="*/ 409575 h 4114800"/>
                <a:gd name="connsiteX41" fmla="*/ 5124450 w 7019925"/>
                <a:gd name="connsiteY41" fmla="*/ 523875 h 4114800"/>
                <a:gd name="connsiteX42" fmla="*/ 5029200 w 7019925"/>
                <a:gd name="connsiteY42" fmla="*/ 619125 h 4114800"/>
                <a:gd name="connsiteX43" fmla="*/ 4933950 w 7019925"/>
                <a:gd name="connsiteY43" fmla="*/ 876300 h 4114800"/>
                <a:gd name="connsiteX44" fmla="*/ 4762500 w 7019925"/>
                <a:gd name="connsiteY44" fmla="*/ 923925 h 4114800"/>
                <a:gd name="connsiteX45" fmla="*/ 4657725 w 7019925"/>
                <a:gd name="connsiteY45" fmla="*/ 1038225 h 4114800"/>
                <a:gd name="connsiteX46" fmla="*/ 4648200 w 7019925"/>
                <a:gd name="connsiteY46" fmla="*/ 1228725 h 4114800"/>
                <a:gd name="connsiteX47" fmla="*/ 4733925 w 7019925"/>
                <a:gd name="connsiteY47" fmla="*/ 1362075 h 4114800"/>
                <a:gd name="connsiteX48" fmla="*/ 4800600 w 7019925"/>
                <a:gd name="connsiteY48" fmla="*/ 1476375 h 4114800"/>
                <a:gd name="connsiteX49" fmla="*/ 4886325 w 7019925"/>
                <a:gd name="connsiteY49" fmla="*/ 1476375 h 4114800"/>
                <a:gd name="connsiteX50" fmla="*/ 4933950 w 7019925"/>
                <a:gd name="connsiteY50" fmla="*/ 1571625 h 4114800"/>
                <a:gd name="connsiteX51" fmla="*/ 5095875 w 7019925"/>
                <a:gd name="connsiteY51" fmla="*/ 1647825 h 4114800"/>
                <a:gd name="connsiteX52" fmla="*/ 5057775 w 7019925"/>
                <a:gd name="connsiteY52" fmla="*/ 1847850 h 4114800"/>
                <a:gd name="connsiteX53" fmla="*/ 5105400 w 7019925"/>
                <a:gd name="connsiteY53" fmla="*/ 1981200 h 4114800"/>
                <a:gd name="connsiteX54" fmla="*/ 4972050 w 7019925"/>
                <a:gd name="connsiteY54" fmla="*/ 2276475 h 4114800"/>
                <a:gd name="connsiteX55" fmla="*/ 4829175 w 7019925"/>
                <a:gd name="connsiteY55" fmla="*/ 2505075 h 4114800"/>
                <a:gd name="connsiteX56" fmla="*/ 4572000 w 7019925"/>
                <a:gd name="connsiteY56" fmla="*/ 2686050 h 4114800"/>
                <a:gd name="connsiteX57" fmla="*/ 4381500 w 7019925"/>
                <a:gd name="connsiteY57" fmla="*/ 2800350 h 4114800"/>
                <a:gd name="connsiteX58" fmla="*/ 4333875 w 7019925"/>
                <a:gd name="connsiteY58" fmla="*/ 3019425 h 4114800"/>
                <a:gd name="connsiteX59" fmla="*/ 4486275 w 7019925"/>
                <a:gd name="connsiteY59" fmla="*/ 3190875 h 4114800"/>
                <a:gd name="connsiteX60" fmla="*/ 4572000 w 7019925"/>
                <a:gd name="connsiteY60" fmla="*/ 3286125 h 4114800"/>
                <a:gd name="connsiteX61" fmla="*/ 4705350 w 7019925"/>
                <a:gd name="connsiteY61" fmla="*/ 3324225 h 4114800"/>
                <a:gd name="connsiteX62" fmla="*/ 4819650 w 7019925"/>
                <a:gd name="connsiteY62" fmla="*/ 3324225 h 4114800"/>
                <a:gd name="connsiteX63" fmla="*/ 4829175 w 7019925"/>
                <a:gd name="connsiteY63" fmla="*/ 3419475 h 4114800"/>
                <a:gd name="connsiteX64" fmla="*/ 4886325 w 7019925"/>
                <a:gd name="connsiteY64" fmla="*/ 3448050 h 4114800"/>
                <a:gd name="connsiteX65" fmla="*/ 4962525 w 7019925"/>
                <a:gd name="connsiteY65" fmla="*/ 3438525 h 4114800"/>
                <a:gd name="connsiteX66" fmla="*/ 5048250 w 7019925"/>
                <a:gd name="connsiteY66" fmla="*/ 3381375 h 4114800"/>
                <a:gd name="connsiteX67" fmla="*/ 5076825 w 7019925"/>
                <a:gd name="connsiteY67" fmla="*/ 3371850 h 4114800"/>
                <a:gd name="connsiteX68" fmla="*/ 5076825 w 7019925"/>
                <a:gd name="connsiteY68" fmla="*/ 3371850 h 4114800"/>
                <a:gd name="connsiteX69" fmla="*/ 5162550 w 7019925"/>
                <a:gd name="connsiteY69" fmla="*/ 3533775 h 4114800"/>
                <a:gd name="connsiteX70" fmla="*/ 5257800 w 7019925"/>
                <a:gd name="connsiteY70" fmla="*/ 3686175 h 4114800"/>
                <a:gd name="connsiteX71" fmla="*/ 5429250 w 7019925"/>
                <a:gd name="connsiteY71" fmla="*/ 3733800 h 4114800"/>
                <a:gd name="connsiteX72" fmla="*/ 5467350 w 7019925"/>
                <a:gd name="connsiteY72" fmla="*/ 3733800 h 4114800"/>
                <a:gd name="connsiteX73" fmla="*/ 5553075 w 7019925"/>
                <a:gd name="connsiteY73" fmla="*/ 3733800 h 4114800"/>
                <a:gd name="connsiteX74" fmla="*/ 5562600 w 7019925"/>
                <a:gd name="connsiteY74" fmla="*/ 3829050 h 4114800"/>
                <a:gd name="connsiteX75" fmla="*/ 5638800 w 7019925"/>
                <a:gd name="connsiteY75" fmla="*/ 3810000 h 4114800"/>
                <a:gd name="connsiteX76" fmla="*/ 5743575 w 7019925"/>
                <a:gd name="connsiteY76" fmla="*/ 3905250 h 4114800"/>
                <a:gd name="connsiteX77" fmla="*/ 5876925 w 7019925"/>
                <a:gd name="connsiteY77" fmla="*/ 4000500 h 4114800"/>
                <a:gd name="connsiteX78" fmla="*/ 6010275 w 7019925"/>
                <a:gd name="connsiteY78" fmla="*/ 4057650 h 4114800"/>
                <a:gd name="connsiteX79" fmla="*/ 6134100 w 7019925"/>
                <a:gd name="connsiteY79" fmla="*/ 4067175 h 4114800"/>
                <a:gd name="connsiteX80" fmla="*/ 6219825 w 7019925"/>
                <a:gd name="connsiteY80" fmla="*/ 4086225 h 4114800"/>
                <a:gd name="connsiteX81" fmla="*/ 6315075 w 7019925"/>
                <a:gd name="connsiteY81" fmla="*/ 4114800 h 4114800"/>
                <a:gd name="connsiteX82" fmla="*/ 6515100 w 7019925"/>
                <a:gd name="connsiteY82" fmla="*/ 4038600 h 4114800"/>
                <a:gd name="connsiteX83" fmla="*/ 6619875 w 7019925"/>
                <a:gd name="connsiteY83" fmla="*/ 4019550 h 4114800"/>
                <a:gd name="connsiteX84" fmla="*/ 6734175 w 7019925"/>
                <a:gd name="connsiteY84" fmla="*/ 4029075 h 4114800"/>
                <a:gd name="connsiteX85" fmla="*/ 6934200 w 7019925"/>
                <a:gd name="connsiteY85" fmla="*/ 4086225 h 4114800"/>
                <a:gd name="connsiteX86" fmla="*/ 7019925 w 7019925"/>
                <a:gd name="connsiteY8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076825 w 7019925"/>
                <a:gd name="connsiteY66" fmla="*/ 3371850 h 4114800"/>
                <a:gd name="connsiteX67" fmla="*/ 5076825 w 7019925"/>
                <a:gd name="connsiteY67" fmla="*/ 3371850 h 4114800"/>
                <a:gd name="connsiteX68" fmla="*/ 5162550 w 7019925"/>
                <a:gd name="connsiteY68" fmla="*/ 3533775 h 4114800"/>
                <a:gd name="connsiteX69" fmla="*/ 5257800 w 7019925"/>
                <a:gd name="connsiteY69" fmla="*/ 3686175 h 4114800"/>
                <a:gd name="connsiteX70" fmla="*/ 5429250 w 7019925"/>
                <a:gd name="connsiteY70" fmla="*/ 3733800 h 4114800"/>
                <a:gd name="connsiteX71" fmla="*/ 5467350 w 7019925"/>
                <a:gd name="connsiteY71" fmla="*/ 3733800 h 4114800"/>
                <a:gd name="connsiteX72" fmla="*/ 5553075 w 7019925"/>
                <a:gd name="connsiteY72" fmla="*/ 3733800 h 4114800"/>
                <a:gd name="connsiteX73" fmla="*/ 5562600 w 7019925"/>
                <a:gd name="connsiteY73" fmla="*/ 3829050 h 4114800"/>
                <a:gd name="connsiteX74" fmla="*/ 5638800 w 7019925"/>
                <a:gd name="connsiteY74" fmla="*/ 3810000 h 4114800"/>
                <a:gd name="connsiteX75" fmla="*/ 5743575 w 7019925"/>
                <a:gd name="connsiteY75" fmla="*/ 3905250 h 4114800"/>
                <a:gd name="connsiteX76" fmla="*/ 5876925 w 7019925"/>
                <a:gd name="connsiteY76" fmla="*/ 4000500 h 4114800"/>
                <a:gd name="connsiteX77" fmla="*/ 6010275 w 7019925"/>
                <a:gd name="connsiteY77" fmla="*/ 4057650 h 4114800"/>
                <a:gd name="connsiteX78" fmla="*/ 6134100 w 7019925"/>
                <a:gd name="connsiteY78" fmla="*/ 4067175 h 4114800"/>
                <a:gd name="connsiteX79" fmla="*/ 6219825 w 7019925"/>
                <a:gd name="connsiteY79" fmla="*/ 4086225 h 4114800"/>
                <a:gd name="connsiteX80" fmla="*/ 6315075 w 7019925"/>
                <a:gd name="connsiteY80" fmla="*/ 4114800 h 4114800"/>
                <a:gd name="connsiteX81" fmla="*/ 6515100 w 7019925"/>
                <a:gd name="connsiteY81" fmla="*/ 4038600 h 4114800"/>
                <a:gd name="connsiteX82" fmla="*/ 6619875 w 7019925"/>
                <a:gd name="connsiteY82" fmla="*/ 4019550 h 4114800"/>
                <a:gd name="connsiteX83" fmla="*/ 6734175 w 7019925"/>
                <a:gd name="connsiteY83" fmla="*/ 4029075 h 4114800"/>
                <a:gd name="connsiteX84" fmla="*/ 6934200 w 7019925"/>
                <a:gd name="connsiteY84" fmla="*/ 4086225 h 4114800"/>
                <a:gd name="connsiteX85" fmla="*/ 7019925 w 7019925"/>
                <a:gd name="connsiteY8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076825 w 7019925"/>
                <a:gd name="connsiteY66" fmla="*/ 3371850 h 4114800"/>
                <a:gd name="connsiteX67" fmla="*/ 5162550 w 7019925"/>
                <a:gd name="connsiteY67" fmla="*/ 3533775 h 4114800"/>
                <a:gd name="connsiteX68" fmla="*/ 5257800 w 7019925"/>
                <a:gd name="connsiteY68" fmla="*/ 3686175 h 4114800"/>
                <a:gd name="connsiteX69" fmla="*/ 5429250 w 7019925"/>
                <a:gd name="connsiteY69" fmla="*/ 3733800 h 4114800"/>
                <a:gd name="connsiteX70" fmla="*/ 5467350 w 7019925"/>
                <a:gd name="connsiteY70" fmla="*/ 3733800 h 4114800"/>
                <a:gd name="connsiteX71" fmla="*/ 5553075 w 7019925"/>
                <a:gd name="connsiteY71" fmla="*/ 3733800 h 4114800"/>
                <a:gd name="connsiteX72" fmla="*/ 5562600 w 7019925"/>
                <a:gd name="connsiteY72" fmla="*/ 3829050 h 4114800"/>
                <a:gd name="connsiteX73" fmla="*/ 5638800 w 7019925"/>
                <a:gd name="connsiteY73" fmla="*/ 3810000 h 4114800"/>
                <a:gd name="connsiteX74" fmla="*/ 5743575 w 7019925"/>
                <a:gd name="connsiteY74" fmla="*/ 3905250 h 4114800"/>
                <a:gd name="connsiteX75" fmla="*/ 5876925 w 7019925"/>
                <a:gd name="connsiteY75" fmla="*/ 4000500 h 4114800"/>
                <a:gd name="connsiteX76" fmla="*/ 6010275 w 7019925"/>
                <a:gd name="connsiteY76" fmla="*/ 4057650 h 4114800"/>
                <a:gd name="connsiteX77" fmla="*/ 6134100 w 7019925"/>
                <a:gd name="connsiteY77" fmla="*/ 4067175 h 4114800"/>
                <a:gd name="connsiteX78" fmla="*/ 6219825 w 7019925"/>
                <a:gd name="connsiteY78" fmla="*/ 4086225 h 4114800"/>
                <a:gd name="connsiteX79" fmla="*/ 6315075 w 7019925"/>
                <a:gd name="connsiteY79" fmla="*/ 4114800 h 4114800"/>
                <a:gd name="connsiteX80" fmla="*/ 6515100 w 7019925"/>
                <a:gd name="connsiteY80" fmla="*/ 4038600 h 4114800"/>
                <a:gd name="connsiteX81" fmla="*/ 6619875 w 7019925"/>
                <a:gd name="connsiteY81" fmla="*/ 4019550 h 4114800"/>
                <a:gd name="connsiteX82" fmla="*/ 6734175 w 7019925"/>
                <a:gd name="connsiteY82" fmla="*/ 4029075 h 4114800"/>
                <a:gd name="connsiteX83" fmla="*/ 6934200 w 7019925"/>
                <a:gd name="connsiteY83" fmla="*/ 4086225 h 4114800"/>
                <a:gd name="connsiteX84" fmla="*/ 7019925 w 7019925"/>
                <a:gd name="connsiteY8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048250 w 7019925"/>
                <a:gd name="connsiteY65" fmla="*/ 3381375 h 4114800"/>
                <a:gd name="connsiteX66" fmla="*/ 5162550 w 7019925"/>
                <a:gd name="connsiteY66" fmla="*/ 3533775 h 4114800"/>
                <a:gd name="connsiteX67" fmla="*/ 5257800 w 7019925"/>
                <a:gd name="connsiteY67" fmla="*/ 3686175 h 4114800"/>
                <a:gd name="connsiteX68" fmla="*/ 5429250 w 7019925"/>
                <a:gd name="connsiteY68" fmla="*/ 3733800 h 4114800"/>
                <a:gd name="connsiteX69" fmla="*/ 5467350 w 7019925"/>
                <a:gd name="connsiteY69" fmla="*/ 3733800 h 4114800"/>
                <a:gd name="connsiteX70" fmla="*/ 5553075 w 7019925"/>
                <a:gd name="connsiteY70" fmla="*/ 3733800 h 4114800"/>
                <a:gd name="connsiteX71" fmla="*/ 5562600 w 7019925"/>
                <a:gd name="connsiteY71" fmla="*/ 3829050 h 4114800"/>
                <a:gd name="connsiteX72" fmla="*/ 5638800 w 7019925"/>
                <a:gd name="connsiteY72" fmla="*/ 3810000 h 4114800"/>
                <a:gd name="connsiteX73" fmla="*/ 5743575 w 7019925"/>
                <a:gd name="connsiteY73" fmla="*/ 3905250 h 4114800"/>
                <a:gd name="connsiteX74" fmla="*/ 5876925 w 7019925"/>
                <a:gd name="connsiteY74" fmla="*/ 4000500 h 4114800"/>
                <a:gd name="connsiteX75" fmla="*/ 6010275 w 7019925"/>
                <a:gd name="connsiteY75" fmla="*/ 4057650 h 4114800"/>
                <a:gd name="connsiteX76" fmla="*/ 6134100 w 7019925"/>
                <a:gd name="connsiteY76" fmla="*/ 4067175 h 4114800"/>
                <a:gd name="connsiteX77" fmla="*/ 6219825 w 7019925"/>
                <a:gd name="connsiteY77" fmla="*/ 4086225 h 4114800"/>
                <a:gd name="connsiteX78" fmla="*/ 6315075 w 7019925"/>
                <a:gd name="connsiteY78" fmla="*/ 4114800 h 4114800"/>
                <a:gd name="connsiteX79" fmla="*/ 6515100 w 7019925"/>
                <a:gd name="connsiteY79" fmla="*/ 4038600 h 4114800"/>
                <a:gd name="connsiteX80" fmla="*/ 6619875 w 7019925"/>
                <a:gd name="connsiteY80" fmla="*/ 4019550 h 4114800"/>
                <a:gd name="connsiteX81" fmla="*/ 6734175 w 7019925"/>
                <a:gd name="connsiteY81" fmla="*/ 4029075 h 4114800"/>
                <a:gd name="connsiteX82" fmla="*/ 6934200 w 7019925"/>
                <a:gd name="connsiteY82" fmla="*/ 4086225 h 4114800"/>
                <a:gd name="connsiteX83" fmla="*/ 7019925 w 7019925"/>
                <a:gd name="connsiteY8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4962525 w 7019925"/>
                <a:gd name="connsiteY64" fmla="*/ 3438525 h 4114800"/>
                <a:gd name="connsiteX65" fmla="*/ 5162550 w 7019925"/>
                <a:gd name="connsiteY65" fmla="*/ 3533775 h 4114800"/>
                <a:gd name="connsiteX66" fmla="*/ 5257800 w 7019925"/>
                <a:gd name="connsiteY66" fmla="*/ 3686175 h 4114800"/>
                <a:gd name="connsiteX67" fmla="*/ 5429250 w 7019925"/>
                <a:gd name="connsiteY67" fmla="*/ 3733800 h 4114800"/>
                <a:gd name="connsiteX68" fmla="*/ 5467350 w 7019925"/>
                <a:gd name="connsiteY68" fmla="*/ 3733800 h 4114800"/>
                <a:gd name="connsiteX69" fmla="*/ 5553075 w 7019925"/>
                <a:gd name="connsiteY69" fmla="*/ 3733800 h 4114800"/>
                <a:gd name="connsiteX70" fmla="*/ 5562600 w 7019925"/>
                <a:gd name="connsiteY70" fmla="*/ 3829050 h 4114800"/>
                <a:gd name="connsiteX71" fmla="*/ 5638800 w 7019925"/>
                <a:gd name="connsiteY71" fmla="*/ 3810000 h 4114800"/>
                <a:gd name="connsiteX72" fmla="*/ 5743575 w 7019925"/>
                <a:gd name="connsiteY72" fmla="*/ 3905250 h 4114800"/>
                <a:gd name="connsiteX73" fmla="*/ 5876925 w 7019925"/>
                <a:gd name="connsiteY73" fmla="*/ 4000500 h 4114800"/>
                <a:gd name="connsiteX74" fmla="*/ 6010275 w 7019925"/>
                <a:gd name="connsiteY74" fmla="*/ 4057650 h 4114800"/>
                <a:gd name="connsiteX75" fmla="*/ 6134100 w 7019925"/>
                <a:gd name="connsiteY75" fmla="*/ 4067175 h 4114800"/>
                <a:gd name="connsiteX76" fmla="*/ 6219825 w 7019925"/>
                <a:gd name="connsiteY76" fmla="*/ 4086225 h 4114800"/>
                <a:gd name="connsiteX77" fmla="*/ 6315075 w 7019925"/>
                <a:gd name="connsiteY77" fmla="*/ 4114800 h 4114800"/>
                <a:gd name="connsiteX78" fmla="*/ 6515100 w 7019925"/>
                <a:gd name="connsiteY78" fmla="*/ 4038600 h 4114800"/>
                <a:gd name="connsiteX79" fmla="*/ 6619875 w 7019925"/>
                <a:gd name="connsiteY79" fmla="*/ 4019550 h 4114800"/>
                <a:gd name="connsiteX80" fmla="*/ 6734175 w 7019925"/>
                <a:gd name="connsiteY80" fmla="*/ 4029075 h 4114800"/>
                <a:gd name="connsiteX81" fmla="*/ 6934200 w 7019925"/>
                <a:gd name="connsiteY81" fmla="*/ 4086225 h 4114800"/>
                <a:gd name="connsiteX82" fmla="*/ 7019925 w 7019925"/>
                <a:gd name="connsiteY8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4886325 w 7019925"/>
                <a:gd name="connsiteY63" fmla="*/ 3448050 h 4114800"/>
                <a:gd name="connsiteX64" fmla="*/ 5162550 w 7019925"/>
                <a:gd name="connsiteY64" fmla="*/ 3533775 h 4114800"/>
                <a:gd name="connsiteX65" fmla="*/ 5257800 w 7019925"/>
                <a:gd name="connsiteY65" fmla="*/ 3686175 h 4114800"/>
                <a:gd name="connsiteX66" fmla="*/ 5429250 w 7019925"/>
                <a:gd name="connsiteY66" fmla="*/ 3733800 h 4114800"/>
                <a:gd name="connsiteX67" fmla="*/ 5467350 w 7019925"/>
                <a:gd name="connsiteY67" fmla="*/ 3733800 h 4114800"/>
                <a:gd name="connsiteX68" fmla="*/ 5553075 w 7019925"/>
                <a:gd name="connsiteY68" fmla="*/ 3733800 h 4114800"/>
                <a:gd name="connsiteX69" fmla="*/ 5562600 w 7019925"/>
                <a:gd name="connsiteY69" fmla="*/ 3829050 h 4114800"/>
                <a:gd name="connsiteX70" fmla="*/ 5638800 w 7019925"/>
                <a:gd name="connsiteY70" fmla="*/ 3810000 h 4114800"/>
                <a:gd name="connsiteX71" fmla="*/ 5743575 w 7019925"/>
                <a:gd name="connsiteY71" fmla="*/ 3905250 h 4114800"/>
                <a:gd name="connsiteX72" fmla="*/ 5876925 w 7019925"/>
                <a:gd name="connsiteY72" fmla="*/ 4000500 h 4114800"/>
                <a:gd name="connsiteX73" fmla="*/ 6010275 w 7019925"/>
                <a:gd name="connsiteY73" fmla="*/ 4057650 h 4114800"/>
                <a:gd name="connsiteX74" fmla="*/ 6134100 w 7019925"/>
                <a:gd name="connsiteY74" fmla="*/ 4067175 h 4114800"/>
                <a:gd name="connsiteX75" fmla="*/ 6219825 w 7019925"/>
                <a:gd name="connsiteY75" fmla="*/ 4086225 h 4114800"/>
                <a:gd name="connsiteX76" fmla="*/ 6315075 w 7019925"/>
                <a:gd name="connsiteY76" fmla="*/ 4114800 h 4114800"/>
                <a:gd name="connsiteX77" fmla="*/ 6515100 w 7019925"/>
                <a:gd name="connsiteY77" fmla="*/ 4038600 h 4114800"/>
                <a:gd name="connsiteX78" fmla="*/ 6619875 w 7019925"/>
                <a:gd name="connsiteY78" fmla="*/ 4019550 h 4114800"/>
                <a:gd name="connsiteX79" fmla="*/ 6734175 w 7019925"/>
                <a:gd name="connsiteY79" fmla="*/ 4029075 h 4114800"/>
                <a:gd name="connsiteX80" fmla="*/ 6934200 w 7019925"/>
                <a:gd name="connsiteY80" fmla="*/ 4086225 h 4114800"/>
                <a:gd name="connsiteX81" fmla="*/ 7019925 w 7019925"/>
                <a:gd name="connsiteY8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4829175 w 7019925"/>
                <a:gd name="connsiteY62" fmla="*/ 3419475 h 4114800"/>
                <a:gd name="connsiteX63" fmla="*/ 5162550 w 7019925"/>
                <a:gd name="connsiteY63" fmla="*/ 3533775 h 4114800"/>
                <a:gd name="connsiteX64" fmla="*/ 5257800 w 7019925"/>
                <a:gd name="connsiteY64" fmla="*/ 3686175 h 4114800"/>
                <a:gd name="connsiteX65" fmla="*/ 5429250 w 7019925"/>
                <a:gd name="connsiteY65" fmla="*/ 3733800 h 4114800"/>
                <a:gd name="connsiteX66" fmla="*/ 5467350 w 7019925"/>
                <a:gd name="connsiteY66" fmla="*/ 3733800 h 4114800"/>
                <a:gd name="connsiteX67" fmla="*/ 5553075 w 7019925"/>
                <a:gd name="connsiteY67" fmla="*/ 3733800 h 4114800"/>
                <a:gd name="connsiteX68" fmla="*/ 5562600 w 7019925"/>
                <a:gd name="connsiteY68" fmla="*/ 3829050 h 4114800"/>
                <a:gd name="connsiteX69" fmla="*/ 5638800 w 7019925"/>
                <a:gd name="connsiteY69" fmla="*/ 3810000 h 4114800"/>
                <a:gd name="connsiteX70" fmla="*/ 5743575 w 7019925"/>
                <a:gd name="connsiteY70" fmla="*/ 3905250 h 4114800"/>
                <a:gd name="connsiteX71" fmla="*/ 5876925 w 7019925"/>
                <a:gd name="connsiteY71" fmla="*/ 4000500 h 4114800"/>
                <a:gd name="connsiteX72" fmla="*/ 6010275 w 7019925"/>
                <a:gd name="connsiteY72" fmla="*/ 4057650 h 4114800"/>
                <a:gd name="connsiteX73" fmla="*/ 6134100 w 7019925"/>
                <a:gd name="connsiteY73" fmla="*/ 4067175 h 4114800"/>
                <a:gd name="connsiteX74" fmla="*/ 6219825 w 7019925"/>
                <a:gd name="connsiteY74" fmla="*/ 4086225 h 4114800"/>
                <a:gd name="connsiteX75" fmla="*/ 6315075 w 7019925"/>
                <a:gd name="connsiteY75" fmla="*/ 4114800 h 4114800"/>
                <a:gd name="connsiteX76" fmla="*/ 6515100 w 7019925"/>
                <a:gd name="connsiteY76" fmla="*/ 4038600 h 4114800"/>
                <a:gd name="connsiteX77" fmla="*/ 6619875 w 7019925"/>
                <a:gd name="connsiteY77" fmla="*/ 4019550 h 4114800"/>
                <a:gd name="connsiteX78" fmla="*/ 6734175 w 7019925"/>
                <a:gd name="connsiteY78" fmla="*/ 4029075 h 4114800"/>
                <a:gd name="connsiteX79" fmla="*/ 6934200 w 7019925"/>
                <a:gd name="connsiteY79" fmla="*/ 4086225 h 4114800"/>
                <a:gd name="connsiteX80" fmla="*/ 7019925 w 7019925"/>
                <a:gd name="connsiteY8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819650 w 7019925"/>
                <a:gd name="connsiteY61" fmla="*/ 3324225 h 4114800"/>
                <a:gd name="connsiteX62" fmla="*/ 5162550 w 7019925"/>
                <a:gd name="connsiteY62" fmla="*/ 3533775 h 4114800"/>
                <a:gd name="connsiteX63" fmla="*/ 5257800 w 7019925"/>
                <a:gd name="connsiteY63" fmla="*/ 3686175 h 4114800"/>
                <a:gd name="connsiteX64" fmla="*/ 5429250 w 7019925"/>
                <a:gd name="connsiteY64" fmla="*/ 3733800 h 4114800"/>
                <a:gd name="connsiteX65" fmla="*/ 5467350 w 7019925"/>
                <a:gd name="connsiteY65" fmla="*/ 3733800 h 4114800"/>
                <a:gd name="connsiteX66" fmla="*/ 5553075 w 7019925"/>
                <a:gd name="connsiteY66" fmla="*/ 3733800 h 4114800"/>
                <a:gd name="connsiteX67" fmla="*/ 5562600 w 7019925"/>
                <a:gd name="connsiteY67" fmla="*/ 3829050 h 4114800"/>
                <a:gd name="connsiteX68" fmla="*/ 5638800 w 7019925"/>
                <a:gd name="connsiteY68" fmla="*/ 3810000 h 4114800"/>
                <a:gd name="connsiteX69" fmla="*/ 5743575 w 7019925"/>
                <a:gd name="connsiteY69" fmla="*/ 3905250 h 4114800"/>
                <a:gd name="connsiteX70" fmla="*/ 5876925 w 7019925"/>
                <a:gd name="connsiteY70" fmla="*/ 4000500 h 4114800"/>
                <a:gd name="connsiteX71" fmla="*/ 6010275 w 7019925"/>
                <a:gd name="connsiteY71" fmla="*/ 4057650 h 4114800"/>
                <a:gd name="connsiteX72" fmla="*/ 6134100 w 7019925"/>
                <a:gd name="connsiteY72" fmla="*/ 4067175 h 4114800"/>
                <a:gd name="connsiteX73" fmla="*/ 6219825 w 7019925"/>
                <a:gd name="connsiteY73" fmla="*/ 4086225 h 4114800"/>
                <a:gd name="connsiteX74" fmla="*/ 6315075 w 7019925"/>
                <a:gd name="connsiteY74" fmla="*/ 4114800 h 4114800"/>
                <a:gd name="connsiteX75" fmla="*/ 6515100 w 7019925"/>
                <a:gd name="connsiteY75" fmla="*/ 4038600 h 4114800"/>
                <a:gd name="connsiteX76" fmla="*/ 6619875 w 7019925"/>
                <a:gd name="connsiteY76" fmla="*/ 4019550 h 4114800"/>
                <a:gd name="connsiteX77" fmla="*/ 6734175 w 7019925"/>
                <a:gd name="connsiteY77" fmla="*/ 4029075 h 4114800"/>
                <a:gd name="connsiteX78" fmla="*/ 6934200 w 7019925"/>
                <a:gd name="connsiteY78" fmla="*/ 4086225 h 4114800"/>
                <a:gd name="connsiteX79" fmla="*/ 7019925 w 7019925"/>
                <a:gd name="connsiteY7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5162550 w 7019925"/>
                <a:gd name="connsiteY61" fmla="*/ 3533775 h 4114800"/>
                <a:gd name="connsiteX62" fmla="*/ 5257800 w 7019925"/>
                <a:gd name="connsiteY62" fmla="*/ 3686175 h 4114800"/>
                <a:gd name="connsiteX63" fmla="*/ 5429250 w 7019925"/>
                <a:gd name="connsiteY63" fmla="*/ 3733800 h 4114800"/>
                <a:gd name="connsiteX64" fmla="*/ 5467350 w 7019925"/>
                <a:gd name="connsiteY64" fmla="*/ 3733800 h 4114800"/>
                <a:gd name="connsiteX65" fmla="*/ 5553075 w 7019925"/>
                <a:gd name="connsiteY65" fmla="*/ 3733800 h 4114800"/>
                <a:gd name="connsiteX66" fmla="*/ 5562600 w 7019925"/>
                <a:gd name="connsiteY66" fmla="*/ 3829050 h 4114800"/>
                <a:gd name="connsiteX67" fmla="*/ 5638800 w 7019925"/>
                <a:gd name="connsiteY67" fmla="*/ 3810000 h 4114800"/>
                <a:gd name="connsiteX68" fmla="*/ 5743575 w 7019925"/>
                <a:gd name="connsiteY68" fmla="*/ 3905250 h 4114800"/>
                <a:gd name="connsiteX69" fmla="*/ 5876925 w 7019925"/>
                <a:gd name="connsiteY69" fmla="*/ 4000500 h 4114800"/>
                <a:gd name="connsiteX70" fmla="*/ 6010275 w 7019925"/>
                <a:gd name="connsiteY70" fmla="*/ 4057650 h 4114800"/>
                <a:gd name="connsiteX71" fmla="*/ 6134100 w 7019925"/>
                <a:gd name="connsiteY71" fmla="*/ 4067175 h 4114800"/>
                <a:gd name="connsiteX72" fmla="*/ 6219825 w 7019925"/>
                <a:gd name="connsiteY72" fmla="*/ 4086225 h 4114800"/>
                <a:gd name="connsiteX73" fmla="*/ 6315075 w 7019925"/>
                <a:gd name="connsiteY73" fmla="*/ 4114800 h 4114800"/>
                <a:gd name="connsiteX74" fmla="*/ 6515100 w 7019925"/>
                <a:gd name="connsiteY74" fmla="*/ 4038600 h 4114800"/>
                <a:gd name="connsiteX75" fmla="*/ 6619875 w 7019925"/>
                <a:gd name="connsiteY75" fmla="*/ 4019550 h 4114800"/>
                <a:gd name="connsiteX76" fmla="*/ 6734175 w 7019925"/>
                <a:gd name="connsiteY76" fmla="*/ 4029075 h 4114800"/>
                <a:gd name="connsiteX77" fmla="*/ 6934200 w 7019925"/>
                <a:gd name="connsiteY77" fmla="*/ 4086225 h 4114800"/>
                <a:gd name="connsiteX78" fmla="*/ 7019925 w 7019925"/>
                <a:gd name="connsiteY7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05350 w 7019925"/>
                <a:gd name="connsiteY60" fmla="*/ 3324225 h 4114800"/>
                <a:gd name="connsiteX61" fmla="*/ 4743450 w 7019925"/>
                <a:gd name="connsiteY61" fmla="*/ 3533775 h 4114800"/>
                <a:gd name="connsiteX62" fmla="*/ 5162550 w 7019925"/>
                <a:gd name="connsiteY62" fmla="*/ 3533775 h 4114800"/>
                <a:gd name="connsiteX63" fmla="*/ 5257800 w 7019925"/>
                <a:gd name="connsiteY63" fmla="*/ 3686175 h 4114800"/>
                <a:gd name="connsiteX64" fmla="*/ 5429250 w 7019925"/>
                <a:gd name="connsiteY64" fmla="*/ 3733800 h 4114800"/>
                <a:gd name="connsiteX65" fmla="*/ 5467350 w 7019925"/>
                <a:gd name="connsiteY65" fmla="*/ 3733800 h 4114800"/>
                <a:gd name="connsiteX66" fmla="*/ 5553075 w 7019925"/>
                <a:gd name="connsiteY66" fmla="*/ 3733800 h 4114800"/>
                <a:gd name="connsiteX67" fmla="*/ 5562600 w 7019925"/>
                <a:gd name="connsiteY67" fmla="*/ 3829050 h 4114800"/>
                <a:gd name="connsiteX68" fmla="*/ 5638800 w 7019925"/>
                <a:gd name="connsiteY68" fmla="*/ 3810000 h 4114800"/>
                <a:gd name="connsiteX69" fmla="*/ 5743575 w 7019925"/>
                <a:gd name="connsiteY69" fmla="*/ 3905250 h 4114800"/>
                <a:gd name="connsiteX70" fmla="*/ 5876925 w 7019925"/>
                <a:gd name="connsiteY70" fmla="*/ 4000500 h 4114800"/>
                <a:gd name="connsiteX71" fmla="*/ 6010275 w 7019925"/>
                <a:gd name="connsiteY71" fmla="*/ 4057650 h 4114800"/>
                <a:gd name="connsiteX72" fmla="*/ 6134100 w 7019925"/>
                <a:gd name="connsiteY72" fmla="*/ 4067175 h 4114800"/>
                <a:gd name="connsiteX73" fmla="*/ 6219825 w 7019925"/>
                <a:gd name="connsiteY73" fmla="*/ 4086225 h 4114800"/>
                <a:gd name="connsiteX74" fmla="*/ 6315075 w 7019925"/>
                <a:gd name="connsiteY74" fmla="*/ 4114800 h 4114800"/>
                <a:gd name="connsiteX75" fmla="*/ 6515100 w 7019925"/>
                <a:gd name="connsiteY75" fmla="*/ 4038600 h 4114800"/>
                <a:gd name="connsiteX76" fmla="*/ 6619875 w 7019925"/>
                <a:gd name="connsiteY76" fmla="*/ 4019550 h 4114800"/>
                <a:gd name="connsiteX77" fmla="*/ 6734175 w 7019925"/>
                <a:gd name="connsiteY77" fmla="*/ 4029075 h 4114800"/>
                <a:gd name="connsiteX78" fmla="*/ 6934200 w 7019925"/>
                <a:gd name="connsiteY78" fmla="*/ 4086225 h 4114800"/>
                <a:gd name="connsiteX79" fmla="*/ 7019925 w 7019925"/>
                <a:gd name="connsiteY7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572000 w 7019925"/>
                <a:gd name="connsiteY59" fmla="*/ 3286125 h 4114800"/>
                <a:gd name="connsiteX60" fmla="*/ 4743450 w 7019925"/>
                <a:gd name="connsiteY60" fmla="*/ 3533775 h 4114800"/>
                <a:gd name="connsiteX61" fmla="*/ 5162550 w 7019925"/>
                <a:gd name="connsiteY61" fmla="*/ 3533775 h 4114800"/>
                <a:gd name="connsiteX62" fmla="*/ 5257800 w 7019925"/>
                <a:gd name="connsiteY62" fmla="*/ 3686175 h 4114800"/>
                <a:gd name="connsiteX63" fmla="*/ 5429250 w 7019925"/>
                <a:gd name="connsiteY63" fmla="*/ 3733800 h 4114800"/>
                <a:gd name="connsiteX64" fmla="*/ 5467350 w 7019925"/>
                <a:gd name="connsiteY64" fmla="*/ 3733800 h 4114800"/>
                <a:gd name="connsiteX65" fmla="*/ 5553075 w 7019925"/>
                <a:gd name="connsiteY65" fmla="*/ 3733800 h 4114800"/>
                <a:gd name="connsiteX66" fmla="*/ 5562600 w 7019925"/>
                <a:gd name="connsiteY66" fmla="*/ 3829050 h 4114800"/>
                <a:gd name="connsiteX67" fmla="*/ 5638800 w 7019925"/>
                <a:gd name="connsiteY67" fmla="*/ 3810000 h 4114800"/>
                <a:gd name="connsiteX68" fmla="*/ 5743575 w 7019925"/>
                <a:gd name="connsiteY68" fmla="*/ 3905250 h 4114800"/>
                <a:gd name="connsiteX69" fmla="*/ 5876925 w 7019925"/>
                <a:gd name="connsiteY69" fmla="*/ 4000500 h 4114800"/>
                <a:gd name="connsiteX70" fmla="*/ 6010275 w 7019925"/>
                <a:gd name="connsiteY70" fmla="*/ 4057650 h 4114800"/>
                <a:gd name="connsiteX71" fmla="*/ 6134100 w 7019925"/>
                <a:gd name="connsiteY71" fmla="*/ 4067175 h 4114800"/>
                <a:gd name="connsiteX72" fmla="*/ 6219825 w 7019925"/>
                <a:gd name="connsiteY72" fmla="*/ 4086225 h 4114800"/>
                <a:gd name="connsiteX73" fmla="*/ 6315075 w 7019925"/>
                <a:gd name="connsiteY73" fmla="*/ 4114800 h 4114800"/>
                <a:gd name="connsiteX74" fmla="*/ 6515100 w 7019925"/>
                <a:gd name="connsiteY74" fmla="*/ 4038600 h 4114800"/>
                <a:gd name="connsiteX75" fmla="*/ 6619875 w 7019925"/>
                <a:gd name="connsiteY75" fmla="*/ 4019550 h 4114800"/>
                <a:gd name="connsiteX76" fmla="*/ 6734175 w 7019925"/>
                <a:gd name="connsiteY76" fmla="*/ 4029075 h 4114800"/>
                <a:gd name="connsiteX77" fmla="*/ 6934200 w 7019925"/>
                <a:gd name="connsiteY77" fmla="*/ 4086225 h 4114800"/>
                <a:gd name="connsiteX78" fmla="*/ 7019925 w 7019925"/>
                <a:gd name="connsiteY7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486275 w 7019925"/>
                <a:gd name="connsiteY58" fmla="*/ 3190875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743450 w 7019925"/>
                <a:gd name="connsiteY58" fmla="*/ 3533775 h 4114800"/>
                <a:gd name="connsiteX59" fmla="*/ 5162550 w 7019925"/>
                <a:gd name="connsiteY59" fmla="*/ 3533775 h 4114800"/>
                <a:gd name="connsiteX60" fmla="*/ 5257800 w 7019925"/>
                <a:gd name="connsiteY60" fmla="*/ 3686175 h 4114800"/>
                <a:gd name="connsiteX61" fmla="*/ 5429250 w 7019925"/>
                <a:gd name="connsiteY61" fmla="*/ 3733800 h 4114800"/>
                <a:gd name="connsiteX62" fmla="*/ 5467350 w 7019925"/>
                <a:gd name="connsiteY62" fmla="*/ 3733800 h 4114800"/>
                <a:gd name="connsiteX63" fmla="*/ 5553075 w 7019925"/>
                <a:gd name="connsiteY63" fmla="*/ 3733800 h 4114800"/>
                <a:gd name="connsiteX64" fmla="*/ 5562600 w 7019925"/>
                <a:gd name="connsiteY64" fmla="*/ 3829050 h 4114800"/>
                <a:gd name="connsiteX65" fmla="*/ 5638800 w 7019925"/>
                <a:gd name="connsiteY65" fmla="*/ 3810000 h 4114800"/>
                <a:gd name="connsiteX66" fmla="*/ 5743575 w 7019925"/>
                <a:gd name="connsiteY66" fmla="*/ 3905250 h 4114800"/>
                <a:gd name="connsiteX67" fmla="*/ 5876925 w 7019925"/>
                <a:gd name="connsiteY67" fmla="*/ 4000500 h 4114800"/>
                <a:gd name="connsiteX68" fmla="*/ 6010275 w 7019925"/>
                <a:gd name="connsiteY68" fmla="*/ 4057650 h 4114800"/>
                <a:gd name="connsiteX69" fmla="*/ 6134100 w 7019925"/>
                <a:gd name="connsiteY69" fmla="*/ 4067175 h 4114800"/>
                <a:gd name="connsiteX70" fmla="*/ 6219825 w 7019925"/>
                <a:gd name="connsiteY70" fmla="*/ 4086225 h 4114800"/>
                <a:gd name="connsiteX71" fmla="*/ 6315075 w 7019925"/>
                <a:gd name="connsiteY71" fmla="*/ 4114800 h 4114800"/>
                <a:gd name="connsiteX72" fmla="*/ 6515100 w 7019925"/>
                <a:gd name="connsiteY72" fmla="*/ 4038600 h 4114800"/>
                <a:gd name="connsiteX73" fmla="*/ 6619875 w 7019925"/>
                <a:gd name="connsiteY73" fmla="*/ 4019550 h 4114800"/>
                <a:gd name="connsiteX74" fmla="*/ 6734175 w 7019925"/>
                <a:gd name="connsiteY74" fmla="*/ 4029075 h 4114800"/>
                <a:gd name="connsiteX75" fmla="*/ 6934200 w 7019925"/>
                <a:gd name="connsiteY75" fmla="*/ 4086225 h 4114800"/>
                <a:gd name="connsiteX76" fmla="*/ 7019925 w 7019925"/>
                <a:gd name="connsiteY7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33387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381500 w 7019925"/>
                <a:gd name="connsiteY56" fmla="*/ 280035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686050 h 4114800"/>
                <a:gd name="connsiteX56" fmla="*/ 4276725 w 7019925"/>
                <a:gd name="connsiteY56" fmla="*/ 266700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829175 w 7019925"/>
                <a:gd name="connsiteY54" fmla="*/ 2505075 h 4114800"/>
                <a:gd name="connsiteX55" fmla="*/ 4572000 w 7019925"/>
                <a:gd name="connsiteY55" fmla="*/ 2457450 h 4114800"/>
                <a:gd name="connsiteX56" fmla="*/ 4276725 w 7019925"/>
                <a:gd name="connsiteY56" fmla="*/ 2667000 h 4114800"/>
                <a:gd name="connsiteX57" fmla="*/ 4200525 w 7019925"/>
                <a:gd name="connsiteY57" fmla="*/ 3019425 h 4114800"/>
                <a:gd name="connsiteX58" fmla="*/ 4257675 w 7019925"/>
                <a:gd name="connsiteY58" fmla="*/ 3276600 h 4114800"/>
                <a:gd name="connsiteX59" fmla="*/ 4743450 w 7019925"/>
                <a:gd name="connsiteY59" fmla="*/ 3533775 h 4114800"/>
                <a:gd name="connsiteX60" fmla="*/ 5162550 w 7019925"/>
                <a:gd name="connsiteY60" fmla="*/ 3533775 h 4114800"/>
                <a:gd name="connsiteX61" fmla="*/ 5257800 w 7019925"/>
                <a:gd name="connsiteY61" fmla="*/ 3686175 h 4114800"/>
                <a:gd name="connsiteX62" fmla="*/ 5429250 w 7019925"/>
                <a:gd name="connsiteY62" fmla="*/ 3733800 h 4114800"/>
                <a:gd name="connsiteX63" fmla="*/ 5467350 w 7019925"/>
                <a:gd name="connsiteY63" fmla="*/ 3733800 h 4114800"/>
                <a:gd name="connsiteX64" fmla="*/ 5553075 w 7019925"/>
                <a:gd name="connsiteY64" fmla="*/ 3733800 h 4114800"/>
                <a:gd name="connsiteX65" fmla="*/ 5562600 w 7019925"/>
                <a:gd name="connsiteY65" fmla="*/ 3829050 h 4114800"/>
                <a:gd name="connsiteX66" fmla="*/ 5638800 w 7019925"/>
                <a:gd name="connsiteY66" fmla="*/ 3810000 h 4114800"/>
                <a:gd name="connsiteX67" fmla="*/ 5743575 w 7019925"/>
                <a:gd name="connsiteY67" fmla="*/ 3905250 h 4114800"/>
                <a:gd name="connsiteX68" fmla="*/ 5876925 w 7019925"/>
                <a:gd name="connsiteY68" fmla="*/ 4000500 h 4114800"/>
                <a:gd name="connsiteX69" fmla="*/ 6010275 w 7019925"/>
                <a:gd name="connsiteY69" fmla="*/ 4057650 h 4114800"/>
                <a:gd name="connsiteX70" fmla="*/ 6134100 w 7019925"/>
                <a:gd name="connsiteY70" fmla="*/ 4067175 h 4114800"/>
                <a:gd name="connsiteX71" fmla="*/ 6219825 w 7019925"/>
                <a:gd name="connsiteY71" fmla="*/ 4086225 h 4114800"/>
                <a:gd name="connsiteX72" fmla="*/ 6315075 w 7019925"/>
                <a:gd name="connsiteY72" fmla="*/ 4114800 h 4114800"/>
                <a:gd name="connsiteX73" fmla="*/ 6515100 w 7019925"/>
                <a:gd name="connsiteY73" fmla="*/ 4038600 h 4114800"/>
                <a:gd name="connsiteX74" fmla="*/ 6619875 w 7019925"/>
                <a:gd name="connsiteY74" fmla="*/ 4019550 h 4114800"/>
                <a:gd name="connsiteX75" fmla="*/ 6734175 w 7019925"/>
                <a:gd name="connsiteY75" fmla="*/ 4029075 h 4114800"/>
                <a:gd name="connsiteX76" fmla="*/ 6934200 w 7019925"/>
                <a:gd name="connsiteY76" fmla="*/ 4086225 h 4114800"/>
                <a:gd name="connsiteX77" fmla="*/ 7019925 w 7019925"/>
                <a:gd name="connsiteY7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972050 w 7019925"/>
                <a:gd name="connsiteY53" fmla="*/ 2276475 h 4114800"/>
                <a:gd name="connsiteX54" fmla="*/ 4572000 w 7019925"/>
                <a:gd name="connsiteY54" fmla="*/ 2457450 h 4114800"/>
                <a:gd name="connsiteX55" fmla="*/ 4276725 w 7019925"/>
                <a:gd name="connsiteY55" fmla="*/ 2667000 h 4114800"/>
                <a:gd name="connsiteX56" fmla="*/ 4200525 w 7019925"/>
                <a:gd name="connsiteY56" fmla="*/ 3019425 h 4114800"/>
                <a:gd name="connsiteX57" fmla="*/ 4257675 w 7019925"/>
                <a:gd name="connsiteY57" fmla="*/ 3276600 h 4114800"/>
                <a:gd name="connsiteX58" fmla="*/ 4743450 w 7019925"/>
                <a:gd name="connsiteY58" fmla="*/ 3533775 h 4114800"/>
                <a:gd name="connsiteX59" fmla="*/ 5162550 w 7019925"/>
                <a:gd name="connsiteY59" fmla="*/ 3533775 h 4114800"/>
                <a:gd name="connsiteX60" fmla="*/ 5257800 w 7019925"/>
                <a:gd name="connsiteY60" fmla="*/ 3686175 h 4114800"/>
                <a:gd name="connsiteX61" fmla="*/ 5429250 w 7019925"/>
                <a:gd name="connsiteY61" fmla="*/ 3733800 h 4114800"/>
                <a:gd name="connsiteX62" fmla="*/ 5467350 w 7019925"/>
                <a:gd name="connsiteY62" fmla="*/ 3733800 h 4114800"/>
                <a:gd name="connsiteX63" fmla="*/ 5553075 w 7019925"/>
                <a:gd name="connsiteY63" fmla="*/ 3733800 h 4114800"/>
                <a:gd name="connsiteX64" fmla="*/ 5562600 w 7019925"/>
                <a:gd name="connsiteY64" fmla="*/ 3829050 h 4114800"/>
                <a:gd name="connsiteX65" fmla="*/ 5638800 w 7019925"/>
                <a:gd name="connsiteY65" fmla="*/ 3810000 h 4114800"/>
                <a:gd name="connsiteX66" fmla="*/ 5743575 w 7019925"/>
                <a:gd name="connsiteY66" fmla="*/ 3905250 h 4114800"/>
                <a:gd name="connsiteX67" fmla="*/ 5876925 w 7019925"/>
                <a:gd name="connsiteY67" fmla="*/ 4000500 h 4114800"/>
                <a:gd name="connsiteX68" fmla="*/ 6010275 w 7019925"/>
                <a:gd name="connsiteY68" fmla="*/ 4057650 h 4114800"/>
                <a:gd name="connsiteX69" fmla="*/ 6134100 w 7019925"/>
                <a:gd name="connsiteY69" fmla="*/ 4067175 h 4114800"/>
                <a:gd name="connsiteX70" fmla="*/ 6219825 w 7019925"/>
                <a:gd name="connsiteY70" fmla="*/ 4086225 h 4114800"/>
                <a:gd name="connsiteX71" fmla="*/ 6315075 w 7019925"/>
                <a:gd name="connsiteY71" fmla="*/ 4114800 h 4114800"/>
                <a:gd name="connsiteX72" fmla="*/ 6515100 w 7019925"/>
                <a:gd name="connsiteY72" fmla="*/ 4038600 h 4114800"/>
                <a:gd name="connsiteX73" fmla="*/ 6619875 w 7019925"/>
                <a:gd name="connsiteY73" fmla="*/ 4019550 h 4114800"/>
                <a:gd name="connsiteX74" fmla="*/ 6734175 w 7019925"/>
                <a:gd name="connsiteY74" fmla="*/ 4029075 h 4114800"/>
                <a:gd name="connsiteX75" fmla="*/ 6934200 w 7019925"/>
                <a:gd name="connsiteY75" fmla="*/ 4086225 h 4114800"/>
                <a:gd name="connsiteX76" fmla="*/ 7019925 w 7019925"/>
                <a:gd name="connsiteY7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5105400 w 7019925"/>
                <a:gd name="connsiteY52" fmla="*/ 1981200 h 4114800"/>
                <a:gd name="connsiteX53" fmla="*/ 4572000 w 7019925"/>
                <a:gd name="connsiteY53" fmla="*/ 2457450 h 4114800"/>
                <a:gd name="connsiteX54" fmla="*/ 4276725 w 7019925"/>
                <a:gd name="connsiteY54" fmla="*/ 2667000 h 4114800"/>
                <a:gd name="connsiteX55" fmla="*/ 4200525 w 7019925"/>
                <a:gd name="connsiteY55" fmla="*/ 3019425 h 4114800"/>
                <a:gd name="connsiteX56" fmla="*/ 4257675 w 7019925"/>
                <a:gd name="connsiteY56" fmla="*/ 3276600 h 4114800"/>
                <a:gd name="connsiteX57" fmla="*/ 4743450 w 7019925"/>
                <a:gd name="connsiteY57" fmla="*/ 3533775 h 4114800"/>
                <a:gd name="connsiteX58" fmla="*/ 5162550 w 7019925"/>
                <a:gd name="connsiteY58" fmla="*/ 3533775 h 4114800"/>
                <a:gd name="connsiteX59" fmla="*/ 5257800 w 7019925"/>
                <a:gd name="connsiteY59" fmla="*/ 3686175 h 4114800"/>
                <a:gd name="connsiteX60" fmla="*/ 5429250 w 7019925"/>
                <a:gd name="connsiteY60" fmla="*/ 3733800 h 4114800"/>
                <a:gd name="connsiteX61" fmla="*/ 5467350 w 7019925"/>
                <a:gd name="connsiteY61" fmla="*/ 3733800 h 4114800"/>
                <a:gd name="connsiteX62" fmla="*/ 5553075 w 7019925"/>
                <a:gd name="connsiteY62" fmla="*/ 3733800 h 4114800"/>
                <a:gd name="connsiteX63" fmla="*/ 5562600 w 7019925"/>
                <a:gd name="connsiteY63" fmla="*/ 3829050 h 4114800"/>
                <a:gd name="connsiteX64" fmla="*/ 5638800 w 7019925"/>
                <a:gd name="connsiteY64" fmla="*/ 3810000 h 4114800"/>
                <a:gd name="connsiteX65" fmla="*/ 5743575 w 7019925"/>
                <a:gd name="connsiteY65" fmla="*/ 3905250 h 4114800"/>
                <a:gd name="connsiteX66" fmla="*/ 5876925 w 7019925"/>
                <a:gd name="connsiteY66" fmla="*/ 4000500 h 4114800"/>
                <a:gd name="connsiteX67" fmla="*/ 6010275 w 7019925"/>
                <a:gd name="connsiteY67" fmla="*/ 4057650 h 4114800"/>
                <a:gd name="connsiteX68" fmla="*/ 6134100 w 7019925"/>
                <a:gd name="connsiteY68" fmla="*/ 4067175 h 4114800"/>
                <a:gd name="connsiteX69" fmla="*/ 6219825 w 7019925"/>
                <a:gd name="connsiteY69" fmla="*/ 4086225 h 4114800"/>
                <a:gd name="connsiteX70" fmla="*/ 6315075 w 7019925"/>
                <a:gd name="connsiteY70" fmla="*/ 4114800 h 4114800"/>
                <a:gd name="connsiteX71" fmla="*/ 6515100 w 7019925"/>
                <a:gd name="connsiteY71" fmla="*/ 4038600 h 4114800"/>
                <a:gd name="connsiteX72" fmla="*/ 6619875 w 7019925"/>
                <a:gd name="connsiteY72" fmla="*/ 4019550 h 4114800"/>
                <a:gd name="connsiteX73" fmla="*/ 6734175 w 7019925"/>
                <a:gd name="connsiteY73" fmla="*/ 4029075 h 4114800"/>
                <a:gd name="connsiteX74" fmla="*/ 6934200 w 7019925"/>
                <a:gd name="connsiteY74" fmla="*/ 4086225 h 4114800"/>
                <a:gd name="connsiteX75" fmla="*/ 7019925 w 7019925"/>
                <a:gd name="connsiteY7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067300 w 7019925"/>
                <a:gd name="connsiteY38" fmla="*/ 276225 h 4114800"/>
                <a:gd name="connsiteX39" fmla="*/ 5114925 w 7019925"/>
                <a:gd name="connsiteY39" fmla="*/ 409575 h 4114800"/>
                <a:gd name="connsiteX40" fmla="*/ 5124450 w 7019925"/>
                <a:gd name="connsiteY40" fmla="*/ 523875 h 4114800"/>
                <a:gd name="connsiteX41" fmla="*/ 5029200 w 7019925"/>
                <a:gd name="connsiteY41" fmla="*/ 619125 h 4114800"/>
                <a:gd name="connsiteX42" fmla="*/ 4933950 w 7019925"/>
                <a:gd name="connsiteY42" fmla="*/ 876300 h 4114800"/>
                <a:gd name="connsiteX43" fmla="*/ 4762500 w 7019925"/>
                <a:gd name="connsiteY43" fmla="*/ 923925 h 4114800"/>
                <a:gd name="connsiteX44" fmla="*/ 4657725 w 7019925"/>
                <a:gd name="connsiteY44" fmla="*/ 1038225 h 4114800"/>
                <a:gd name="connsiteX45" fmla="*/ 4648200 w 7019925"/>
                <a:gd name="connsiteY45" fmla="*/ 1228725 h 4114800"/>
                <a:gd name="connsiteX46" fmla="*/ 4733925 w 7019925"/>
                <a:gd name="connsiteY46" fmla="*/ 1362075 h 4114800"/>
                <a:gd name="connsiteX47" fmla="*/ 4800600 w 7019925"/>
                <a:gd name="connsiteY47" fmla="*/ 1476375 h 4114800"/>
                <a:gd name="connsiteX48" fmla="*/ 4886325 w 7019925"/>
                <a:gd name="connsiteY48" fmla="*/ 1476375 h 4114800"/>
                <a:gd name="connsiteX49" fmla="*/ 4933950 w 7019925"/>
                <a:gd name="connsiteY49" fmla="*/ 1571625 h 4114800"/>
                <a:gd name="connsiteX50" fmla="*/ 5095875 w 7019925"/>
                <a:gd name="connsiteY50" fmla="*/ 1647825 h 4114800"/>
                <a:gd name="connsiteX51" fmla="*/ 5057775 w 7019925"/>
                <a:gd name="connsiteY51" fmla="*/ 1847850 h 4114800"/>
                <a:gd name="connsiteX52" fmla="*/ 4572000 w 7019925"/>
                <a:gd name="connsiteY52" fmla="*/ 2457450 h 4114800"/>
                <a:gd name="connsiteX53" fmla="*/ 4276725 w 7019925"/>
                <a:gd name="connsiteY53" fmla="*/ 2667000 h 4114800"/>
                <a:gd name="connsiteX54" fmla="*/ 4200525 w 7019925"/>
                <a:gd name="connsiteY54" fmla="*/ 3019425 h 4114800"/>
                <a:gd name="connsiteX55" fmla="*/ 4257675 w 7019925"/>
                <a:gd name="connsiteY55" fmla="*/ 3276600 h 4114800"/>
                <a:gd name="connsiteX56" fmla="*/ 4743450 w 7019925"/>
                <a:gd name="connsiteY56" fmla="*/ 3533775 h 4114800"/>
                <a:gd name="connsiteX57" fmla="*/ 5162550 w 7019925"/>
                <a:gd name="connsiteY57" fmla="*/ 3533775 h 4114800"/>
                <a:gd name="connsiteX58" fmla="*/ 5257800 w 7019925"/>
                <a:gd name="connsiteY58" fmla="*/ 3686175 h 4114800"/>
                <a:gd name="connsiteX59" fmla="*/ 5429250 w 7019925"/>
                <a:gd name="connsiteY59" fmla="*/ 3733800 h 4114800"/>
                <a:gd name="connsiteX60" fmla="*/ 5467350 w 7019925"/>
                <a:gd name="connsiteY60" fmla="*/ 3733800 h 4114800"/>
                <a:gd name="connsiteX61" fmla="*/ 5553075 w 7019925"/>
                <a:gd name="connsiteY61" fmla="*/ 3733800 h 4114800"/>
                <a:gd name="connsiteX62" fmla="*/ 5562600 w 7019925"/>
                <a:gd name="connsiteY62" fmla="*/ 3829050 h 4114800"/>
                <a:gd name="connsiteX63" fmla="*/ 5638800 w 7019925"/>
                <a:gd name="connsiteY63" fmla="*/ 3810000 h 4114800"/>
                <a:gd name="connsiteX64" fmla="*/ 5743575 w 7019925"/>
                <a:gd name="connsiteY64" fmla="*/ 3905250 h 4114800"/>
                <a:gd name="connsiteX65" fmla="*/ 5876925 w 7019925"/>
                <a:gd name="connsiteY65" fmla="*/ 4000500 h 4114800"/>
                <a:gd name="connsiteX66" fmla="*/ 6010275 w 7019925"/>
                <a:gd name="connsiteY66" fmla="*/ 4057650 h 4114800"/>
                <a:gd name="connsiteX67" fmla="*/ 6134100 w 7019925"/>
                <a:gd name="connsiteY67" fmla="*/ 4067175 h 4114800"/>
                <a:gd name="connsiteX68" fmla="*/ 6219825 w 7019925"/>
                <a:gd name="connsiteY68" fmla="*/ 4086225 h 4114800"/>
                <a:gd name="connsiteX69" fmla="*/ 6315075 w 7019925"/>
                <a:gd name="connsiteY69" fmla="*/ 4114800 h 4114800"/>
                <a:gd name="connsiteX70" fmla="*/ 6515100 w 7019925"/>
                <a:gd name="connsiteY70" fmla="*/ 4038600 h 4114800"/>
                <a:gd name="connsiteX71" fmla="*/ 6619875 w 7019925"/>
                <a:gd name="connsiteY71" fmla="*/ 4019550 h 4114800"/>
                <a:gd name="connsiteX72" fmla="*/ 6734175 w 7019925"/>
                <a:gd name="connsiteY72" fmla="*/ 4029075 h 4114800"/>
                <a:gd name="connsiteX73" fmla="*/ 6934200 w 7019925"/>
                <a:gd name="connsiteY73" fmla="*/ 4086225 h 4114800"/>
                <a:gd name="connsiteX74" fmla="*/ 7019925 w 7019925"/>
                <a:gd name="connsiteY7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067300 w 7019925"/>
                <a:gd name="connsiteY37" fmla="*/ 276225 h 4114800"/>
                <a:gd name="connsiteX38" fmla="*/ 5114925 w 7019925"/>
                <a:gd name="connsiteY38" fmla="*/ 409575 h 4114800"/>
                <a:gd name="connsiteX39" fmla="*/ 5124450 w 7019925"/>
                <a:gd name="connsiteY39" fmla="*/ 523875 h 4114800"/>
                <a:gd name="connsiteX40" fmla="*/ 5029200 w 7019925"/>
                <a:gd name="connsiteY40" fmla="*/ 619125 h 4114800"/>
                <a:gd name="connsiteX41" fmla="*/ 4933950 w 7019925"/>
                <a:gd name="connsiteY41" fmla="*/ 876300 h 4114800"/>
                <a:gd name="connsiteX42" fmla="*/ 4762500 w 7019925"/>
                <a:gd name="connsiteY42" fmla="*/ 923925 h 4114800"/>
                <a:gd name="connsiteX43" fmla="*/ 4657725 w 7019925"/>
                <a:gd name="connsiteY43" fmla="*/ 1038225 h 4114800"/>
                <a:gd name="connsiteX44" fmla="*/ 4648200 w 7019925"/>
                <a:gd name="connsiteY44" fmla="*/ 1228725 h 4114800"/>
                <a:gd name="connsiteX45" fmla="*/ 4733925 w 7019925"/>
                <a:gd name="connsiteY45" fmla="*/ 1362075 h 4114800"/>
                <a:gd name="connsiteX46" fmla="*/ 4800600 w 7019925"/>
                <a:gd name="connsiteY46" fmla="*/ 1476375 h 4114800"/>
                <a:gd name="connsiteX47" fmla="*/ 4886325 w 7019925"/>
                <a:gd name="connsiteY47" fmla="*/ 1476375 h 4114800"/>
                <a:gd name="connsiteX48" fmla="*/ 4933950 w 7019925"/>
                <a:gd name="connsiteY48" fmla="*/ 1571625 h 4114800"/>
                <a:gd name="connsiteX49" fmla="*/ 5095875 w 7019925"/>
                <a:gd name="connsiteY49" fmla="*/ 1647825 h 4114800"/>
                <a:gd name="connsiteX50" fmla="*/ 5057775 w 7019925"/>
                <a:gd name="connsiteY50" fmla="*/ 1847850 h 4114800"/>
                <a:gd name="connsiteX51" fmla="*/ 4572000 w 7019925"/>
                <a:gd name="connsiteY51" fmla="*/ 2457450 h 4114800"/>
                <a:gd name="connsiteX52" fmla="*/ 4276725 w 7019925"/>
                <a:gd name="connsiteY52" fmla="*/ 2667000 h 4114800"/>
                <a:gd name="connsiteX53" fmla="*/ 4200525 w 7019925"/>
                <a:gd name="connsiteY53" fmla="*/ 3019425 h 4114800"/>
                <a:gd name="connsiteX54" fmla="*/ 4257675 w 7019925"/>
                <a:gd name="connsiteY54" fmla="*/ 3276600 h 4114800"/>
                <a:gd name="connsiteX55" fmla="*/ 4743450 w 7019925"/>
                <a:gd name="connsiteY55" fmla="*/ 3533775 h 4114800"/>
                <a:gd name="connsiteX56" fmla="*/ 5162550 w 7019925"/>
                <a:gd name="connsiteY56" fmla="*/ 3533775 h 4114800"/>
                <a:gd name="connsiteX57" fmla="*/ 5257800 w 7019925"/>
                <a:gd name="connsiteY57" fmla="*/ 3686175 h 4114800"/>
                <a:gd name="connsiteX58" fmla="*/ 5429250 w 7019925"/>
                <a:gd name="connsiteY58" fmla="*/ 3733800 h 4114800"/>
                <a:gd name="connsiteX59" fmla="*/ 5467350 w 7019925"/>
                <a:gd name="connsiteY59" fmla="*/ 3733800 h 4114800"/>
                <a:gd name="connsiteX60" fmla="*/ 5553075 w 7019925"/>
                <a:gd name="connsiteY60" fmla="*/ 3733800 h 4114800"/>
                <a:gd name="connsiteX61" fmla="*/ 5562600 w 7019925"/>
                <a:gd name="connsiteY61" fmla="*/ 3829050 h 4114800"/>
                <a:gd name="connsiteX62" fmla="*/ 5638800 w 7019925"/>
                <a:gd name="connsiteY62" fmla="*/ 3810000 h 4114800"/>
                <a:gd name="connsiteX63" fmla="*/ 5743575 w 7019925"/>
                <a:gd name="connsiteY63" fmla="*/ 3905250 h 4114800"/>
                <a:gd name="connsiteX64" fmla="*/ 5876925 w 7019925"/>
                <a:gd name="connsiteY64" fmla="*/ 4000500 h 4114800"/>
                <a:gd name="connsiteX65" fmla="*/ 6010275 w 7019925"/>
                <a:gd name="connsiteY65" fmla="*/ 4057650 h 4114800"/>
                <a:gd name="connsiteX66" fmla="*/ 6134100 w 7019925"/>
                <a:gd name="connsiteY66" fmla="*/ 4067175 h 4114800"/>
                <a:gd name="connsiteX67" fmla="*/ 6219825 w 7019925"/>
                <a:gd name="connsiteY67" fmla="*/ 4086225 h 4114800"/>
                <a:gd name="connsiteX68" fmla="*/ 6315075 w 7019925"/>
                <a:gd name="connsiteY68" fmla="*/ 4114800 h 4114800"/>
                <a:gd name="connsiteX69" fmla="*/ 6515100 w 7019925"/>
                <a:gd name="connsiteY69" fmla="*/ 4038600 h 4114800"/>
                <a:gd name="connsiteX70" fmla="*/ 6619875 w 7019925"/>
                <a:gd name="connsiteY70" fmla="*/ 4019550 h 4114800"/>
                <a:gd name="connsiteX71" fmla="*/ 6734175 w 7019925"/>
                <a:gd name="connsiteY71" fmla="*/ 4029075 h 4114800"/>
                <a:gd name="connsiteX72" fmla="*/ 6934200 w 7019925"/>
                <a:gd name="connsiteY72" fmla="*/ 4086225 h 4114800"/>
                <a:gd name="connsiteX73" fmla="*/ 7019925 w 7019925"/>
                <a:gd name="connsiteY7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4981575 w 7019925"/>
                <a:gd name="connsiteY36" fmla="*/ 314325 h 4114800"/>
                <a:gd name="connsiteX37" fmla="*/ 5114925 w 7019925"/>
                <a:gd name="connsiteY37" fmla="*/ 409575 h 4114800"/>
                <a:gd name="connsiteX38" fmla="*/ 5124450 w 7019925"/>
                <a:gd name="connsiteY38" fmla="*/ 523875 h 4114800"/>
                <a:gd name="connsiteX39" fmla="*/ 5029200 w 7019925"/>
                <a:gd name="connsiteY39" fmla="*/ 619125 h 4114800"/>
                <a:gd name="connsiteX40" fmla="*/ 4933950 w 7019925"/>
                <a:gd name="connsiteY40" fmla="*/ 876300 h 4114800"/>
                <a:gd name="connsiteX41" fmla="*/ 4762500 w 7019925"/>
                <a:gd name="connsiteY41" fmla="*/ 923925 h 4114800"/>
                <a:gd name="connsiteX42" fmla="*/ 4657725 w 7019925"/>
                <a:gd name="connsiteY42" fmla="*/ 1038225 h 4114800"/>
                <a:gd name="connsiteX43" fmla="*/ 4648200 w 7019925"/>
                <a:gd name="connsiteY43" fmla="*/ 1228725 h 4114800"/>
                <a:gd name="connsiteX44" fmla="*/ 4733925 w 7019925"/>
                <a:gd name="connsiteY44" fmla="*/ 1362075 h 4114800"/>
                <a:gd name="connsiteX45" fmla="*/ 4800600 w 7019925"/>
                <a:gd name="connsiteY45" fmla="*/ 1476375 h 4114800"/>
                <a:gd name="connsiteX46" fmla="*/ 4886325 w 7019925"/>
                <a:gd name="connsiteY46" fmla="*/ 1476375 h 4114800"/>
                <a:gd name="connsiteX47" fmla="*/ 4933950 w 7019925"/>
                <a:gd name="connsiteY47" fmla="*/ 1571625 h 4114800"/>
                <a:gd name="connsiteX48" fmla="*/ 5095875 w 7019925"/>
                <a:gd name="connsiteY48" fmla="*/ 1647825 h 4114800"/>
                <a:gd name="connsiteX49" fmla="*/ 5057775 w 7019925"/>
                <a:gd name="connsiteY49" fmla="*/ 1847850 h 4114800"/>
                <a:gd name="connsiteX50" fmla="*/ 4572000 w 7019925"/>
                <a:gd name="connsiteY50" fmla="*/ 2457450 h 4114800"/>
                <a:gd name="connsiteX51" fmla="*/ 4276725 w 7019925"/>
                <a:gd name="connsiteY51" fmla="*/ 2667000 h 4114800"/>
                <a:gd name="connsiteX52" fmla="*/ 4200525 w 7019925"/>
                <a:gd name="connsiteY52" fmla="*/ 3019425 h 4114800"/>
                <a:gd name="connsiteX53" fmla="*/ 4257675 w 7019925"/>
                <a:gd name="connsiteY53" fmla="*/ 3276600 h 4114800"/>
                <a:gd name="connsiteX54" fmla="*/ 4743450 w 7019925"/>
                <a:gd name="connsiteY54" fmla="*/ 3533775 h 4114800"/>
                <a:gd name="connsiteX55" fmla="*/ 5162550 w 7019925"/>
                <a:gd name="connsiteY55" fmla="*/ 3533775 h 4114800"/>
                <a:gd name="connsiteX56" fmla="*/ 5257800 w 7019925"/>
                <a:gd name="connsiteY56" fmla="*/ 3686175 h 4114800"/>
                <a:gd name="connsiteX57" fmla="*/ 5429250 w 7019925"/>
                <a:gd name="connsiteY57" fmla="*/ 3733800 h 4114800"/>
                <a:gd name="connsiteX58" fmla="*/ 5467350 w 7019925"/>
                <a:gd name="connsiteY58" fmla="*/ 3733800 h 4114800"/>
                <a:gd name="connsiteX59" fmla="*/ 5553075 w 7019925"/>
                <a:gd name="connsiteY59" fmla="*/ 3733800 h 4114800"/>
                <a:gd name="connsiteX60" fmla="*/ 5562600 w 7019925"/>
                <a:gd name="connsiteY60" fmla="*/ 3829050 h 4114800"/>
                <a:gd name="connsiteX61" fmla="*/ 5638800 w 7019925"/>
                <a:gd name="connsiteY61" fmla="*/ 3810000 h 4114800"/>
                <a:gd name="connsiteX62" fmla="*/ 5743575 w 7019925"/>
                <a:gd name="connsiteY62" fmla="*/ 3905250 h 4114800"/>
                <a:gd name="connsiteX63" fmla="*/ 5876925 w 7019925"/>
                <a:gd name="connsiteY63" fmla="*/ 4000500 h 4114800"/>
                <a:gd name="connsiteX64" fmla="*/ 6010275 w 7019925"/>
                <a:gd name="connsiteY64" fmla="*/ 4057650 h 4114800"/>
                <a:gd name="connsiteX65" fmla="*/ 6134100 w 7019925"/>
                <a:gd name="connsiteY65" fmla="*/ 4067175 h 4114800"/>
                <a:gd name="connsiteX66" fmla="*/ 6219825 w 7019925"/>
                <a:gd name="connsiteY66" fmla="*/ 4086225 h 4114800"/>
                <a:gd name="connsiteX67" fmla="*/ 6315075 w 7019925"/>
                <a:gd name="connsiteY67" fmla="*/ 4114800 h 4114800"/>
                <a:gd name="connsiteX68" fmla="*/ 6515100 w 7019925"/>
                <a:gd name="connsiteY68" fmla="*/ 4038600 h 4114800"/>
                <a:gd name="connsiteX69" fmla="*/ 6619875 w 7019925"/>
                <a:gd name="connsiteY69" fmla="*/ 4019550 h 4114800"/>
                <a:gd name="connsiteX70" fmla="*/ 6734175 w 7019925"/>
                <a:gd name="connsiteY70" fmla="*/ 4029075 h 4114800"/>
                <a:gd name="connsiteX71" fmla="*/ 6934200 w 7019925"/>
                <a:gd name="connsiteY71" fmla="*/ 4086225 h 4114800"/>
                <a:gd name="connsiteX72" fmla="*/ 7019925 w 7019925"/>
                <a:gd name="connsiteY7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4972050 w 7019925"/>
                <a:gd name="connsiteY35" fmla="*/ 419100 h 4114800"/>
                <a:gd name="connsiteX36" fmla="*/ 5114925 w 7019925"/>
                <a:gd name="connsiteY36" fmla="*/ 409575 h 4114800"/>
                <a:gd name="connsiteX37" fmla="*/ 5124450 w 7019925"/>
                <a:gd name="connsiteY37" fmla="*/ 523875 h 4114800"/>
                <a:gd name="connsiteX38" fmla="*/ 5029200 w 7019925"/>
                <a:gd name="connsiteY38" fmla="*/ 619125 h 4114800"/>
                <a:gd name="connsiteX39" fmla="*/ 4933950 w 7019925"/>
                <a:gd name="connsiteY39" fmla="*/ 876300 h 4114800"/>
                <a:gd name="connsiteX40" fmla="*/ 4762500 w 7019925"/>
                <a:gd name="connsiteY40" fmla="*/ 923925 h 4114800"/>
                <a:gd name="connsiteX41" fmla="*/ 4657725 w 7019925"/>
                <a:gd name="connsiteY41" fmla="*/ 1038225 h 4114800"/>
                <a:gd name="connsiteX42" fmla="*/ 4648200 w 7019925"/>
                <a:gd name="connsiteY42" fmla="*/ 1228725 h 4114800"/>
                <a:gd name="connsiteX43" fmla="*/ 4733925 w 7019925"/>
                <a:gd name="connsiteY43" fmla="*/ 1362075 h 4114800"/>
                <a:gd name="connsiteX44" fmla="*/ 4800600 w 7019925"/>
                <a:gd name="connsiteY44" fmla="*/ 1476375 h 4114800"/>
                <a:gd name="connsiteX45" fmla="*/ 4886325 w 7019925"/>
                <a:gd name="connsiteY45" fmla="*/ 1476375 h 4114800"/>
                <a:gd name="connsiteX46" fmla="*/ 4933950 w 7019925"/>
                <a:gd name="connsiteY46" fmla="*/ 1571625 h 4114800"/>
                <a:gd name="connsiteX47" fmla="*/ 5095875 w 7019925"/>
                <a:gd name="connsiteY47" fmla="*/ 1647825 h 4114800"/>
                <a:gd name="connsiteX48" fmla="*/ 5057775 w 7019925"/>
                <a:gd name="connsiteY48" fmla="*/ 1847850 h 4114800"/>
                <a:gd name="connsiteX49" fmla="*/ 4572000 w 7019925"/>
                <a:gd name="connsiteY49" fmla="*/ 2457450 h 4114800"/>
                <a:gd name="connsiteX50" fmla="*/ 4276725 w 7019925"/>
                <a:gd name="connsiteY50" fmla="*/ 2667000 h 4114800"/>
                <a:gd name="connsiteX51" fmla="*/ 4200525 w 7019925"/>
                <a:gd name="connsiteY51" fmla="*/ 3019425 h 4114800"/>
                <a:gd name="connsiteX52" fmla="*/ 4257675 w 7019925"/>
                <a:gd name="connsiteY52" fmla="*/ 3276600 h 4114800"/>
                <a:gd name="connsiteX53" fmla="*/ 4743450 w 7019925"/>
                <a:gd name="connsiteY53" fmla="*/ 3533775 h 4114800"/>
                <a:gd name="connsiteX54" fmla="*/ 5162550 w 7019925"/>
                <a:gd name="connsiteY54" fmla="*/ 3533775 h 4114800"/>
                <a:gd name="connsiteX55" fmla="*/ 5257800 w 7019925"/>
                <a:gd name="connsiteY55" fmla="*/ 3686175 h 4114800"/>
                <a:gd name="connsiteX56" fmla="*/ 5429250 w 7019925"/>
                <a:gd name="connsiteY56" fmla="*/ 3733800 h 4114800"/>
                <a:gd name="connsiteX57" fmla="*/ 5467350 w 7019925"/>
                <a:gd name="connsiteY57" fmla="*/ 3733800 h 4114800"/>
                <a:gd name="connsiteX58" fmla="*/ 5553075 w 7019925"/>
                <a:gd name="connsiteY58" fmla="*/ 3733800 h 4114800"/>
                <a:gd name="connsiteX59" fmla="*/ 5562600 w 7019925"/>
                <a:gd name="connsiteY59" fmla="*/ 3829050 h 4114800"/>
                <a:gd name="connsiteX60" fmla="*/ 5638800 w 7019925"/>
                <a:gd name="connsiteY60" fmla="*/ 3810000 h 4114800"/>
                <a:gd name="connsiteX61" fmla="*/ 5743575 w 7019925"/>
                <a:gd name="connsiteY61" fmla="*/ 3905250 h 4114800"/>
                <a:gd name="connsiteX62" fmla="*/ 5876925 w 7019925"/>
                <a:gd name="connsiteY62" fmla="*/ 4000500 h 4114800"/>
                <a:gd name="connsiteX63" fmla="*/ 6010275 w 7019925"/>
                <a:gd name="connsiteY63" fmla="*/ 4057650 h 4114800"/>
                <a:gd name="connsiteX64" fmla="*/ 6134100 w 7019925"/>
                <a:gd name="connsiteY64" fmla="*/ 4067175 h 4114800"/>
                <a:gd name="connsiteX65" fmla="*/ 6219825 w 7019925"/>
                <a:gd name="connsiteY65" fmla="*/ 4086225 h 4114800"/>
                <a:gd name="connsiteX66" fmla="*/ 6315075 w 7019925"/>
                <a:gd name="connsiteY66" fmla="*/ 4114800 h 4114800"/>
                <a:gd name="connsiteX67" fmla="*/ 6515100 w 7019925"/>
                <a:gd name="connsiteY67" fmla="*/ 4038600 h 4114800"/>
                <a:gd name="connsiteX68" fmla="*/ 6619875 w 7019925"/>
                <a:gd name="connsiteY68" fmla="*/ 4019550 h 4114800"/>
                <a:gd name="connsiteX69" fmla="*/ 6734175 w 7019925"/>
                <a:gd name="connsiteY69" fmla="*/ 4029075 h 4114800"/>
                <a:gd name="connsiteX70" fmla="*/ 6934200 w 7019925"/>
                <a:gd name="connsiteY70" fmla="*/ 4086225 h 4114800"/>
                <a:gd name="connsiteX71" fmla="*/ 7019925 w 7019925"/>
                <a:gd name="connsiteY7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4800600 w 7019925"/>
                <a:gd name="connsiteY34" fmla="*/ 581025 h 4114800"/>
                <a:gd name="connsiteX35" fmla="*/ 5114925 w 7019925"/>
                <a:gd name="connsiteY35" fmla="*/ 409575 h 4114800"/>
                <a:gd name="connsiteX36" fmla="*/ 5124450 w 7019925"/>
                <a:gd name="connsiteY36" fmla="*/ 523875 h 4114800"/>
                <a:gd name="connsiteX37" fmla="*/ 5029200 w 7019925"/>
                <a:gd name="connsiteY37" fmla="*/ 619125 h 4114800"/>
                <a:gd name="connsiteX38" fmla="*/ 4933950 w 7019925"/>
                <a:gd name="connsiteY38" fmla="*/ 876300 h 4114800"/>
                <a:gd name="connsiteX39" fmla="*/ 4762500 w 7019925"/>
                <a:gd name="connsiteY39" fmla="*/ 923925 h 4114800"/>
                <a:gd name="connsiteX40" fmla="*/ 4657725 w 7019925"/>
                <a:gd name="connsiteY40" fmla="*/ 1038225 h 4114800"/>
                <a:gd name="connsiteX41" fmla="*/ 4648200 w 7019925"/>
                <a:gd name="connsiteY41" fmla="*/ 1228725 h 4114800"/>
                <a:gd name="connsiteX42" fmla="*/ 4733925 w 7019925"/>
                <a:gd name="connsiteY42" fmla="*/ 1362075 h 4114800"/>
                <a:gd name="connsiteX43" fmla="*/ 4800600 w 7019925"/>
                <a:gd name="connsiteY43" fmla="*/ 1476375 h 4114800"/>
                <a:gd name="connsiteX44" fmla="*/ 4886325 w 7019925"/>
                <a:gd name="connsiteY44" fmla="*/ 1476375 h 4114800"/>
                <a:gd name="connsiteX45" fmla="*/ 4933950 w 7019925"/>
                <a:gd name="connsiteY45" fmla="*/ 1571625 h 4114800"/>
                <a:gd name="connsiteX46" fmla="*/ 5095875 w 7019925"/>
                <a:gd name="connsiteY46" fmla="*/ 1647825 h 4114800"/>
                <a:gd name="connsiteX47" fmla="*/ 5057775 w 7019925"/>
                <a:gd name="connsiteY47" fmla="*/ 1847850 h 4114800"/>
                <a:gd name="connsiteX48" fmla="*/ 4572000 w 7019925"/>
                <a:gd name="connsiteY48" fmla="*/ 2457450 h 4114800"/>
                <a:gd name="connsiteX49" fmla="*/ 4276725 w 7019925"/>
                <a:gd name="connsiteY49" fmla="*/ 2667000 h 4114800"/>
                <a:gd name="connsiteX50" fmla="*/ 4200525 w 7019925"/>
                <a:gd name="connsiteY50" fmla="*/ 3019425 h 4114800"/>
                <a:gd name="connsiteX51" fmla="*/ 4257675 w 7019925"/>
                <a:gd name="connsiteY51" fmla="*/ 3276600 h 4114800"/>
                <a:gd name="connsiteX52" fmla="*/ 4743450 w 7019925"/>
                <a:gd name="connsiteY52" fmla="*/ 3533775 h 4114800"/>
                <a:gd name="connsiteX53" fmla="*/ 5162550 w 7019925"/>
                <a:gd name="connsiteY53" fmla="*/ 3533775 h 4114800"/>
                <a:gd name="connsiteX54" fmla="*/ 5257800 w 7019925"/>
                <a:gd name="connsiteY54" fmla="*/ 3686175 h 4114800"/>
                <a:gd name="connsiteX55" fmla="*/ 5429250 w 7019925"/>
                <a:gd name="connsiteY55" fmla="*/ 3733800 h 4114800"/>
                <a:gd name="connsiteX56" fmla="*/ 5467350 w 7019925"/>
                <a:gd name="connsiteY56" fmla="*/ 3733800 h 4114800"/>
                <a:gd name="connsiteX57" fmla="*/ 5553075 w 7019925"/>
                <a:gd name="connsiteY57" fmla="*/ 3733800 h 4114800"/>
                <a:gd name="connsiteX58" fmla="*/ 5562600 w 7019925"/>
                <a:gd name="connsiteY58" fmla="*/ 3829050 h 4114800"/>
                <a:gd name="connsiteX59" fmla="*/ 5638800 w 7019925"/>
                <a:gd name="connsiteY59" fmla="*/ 3810000 h 4114800"/>
                <a:gd name="connsiteX60" fmla="*/ 5743575 w 7019925"/>
                <a:gd name="connsiteY60" fmla="*/ 3905250 h 4114800"/>
                <a:gd name="connsiteX61" fmla="*/ 5876925 w 7019925"/>
                <a:gd name="connsiteY61" fmla="*/ 4000500 h 4114800"/>
                <a:gd name="connsiteX62" fmla="*/ 6010275 w 7019925"/>
                <a:gd name="connsiteY62" fmla="*/ 4057650 h 4114800"/>
                <a:gd name="connsiteX63" fmla="*/ 6134100 w 7019925"/>
                <a:gd name="connsiteY63" fmla="*/ 4067175 h 4114800"/>
                <a:gd name="connsiteX64" fmla="*/ 6219825 w 7019925"/>
                <a:gd name="connsiteY64" fmla="*/ 4086225 h 4114800"/>
                <a:gd name="connsiteX65" fmla="*/ 6315075 w 7019925"/>
                <a:gd name="connsiteY65" fmla="*/ 4114800 h 4114800"/>
                <a:gd name="connsiteX66" fmla="*/ 6515100 w 7019925"/>
                <a:gd name="connsiteY66" fmla="*/ 4038600 h 4114800"/>
                <a:gd name="connsiteX67" fmla="*/ 6619875 w 7019925"/>
                <a:gd name="connsiteY67" fmla="*/ 4019550 h 4114800"/>
                <a:gd name="connsiteX68" fmla="*/ 6734175 w 7019925"/>
                <a:gd name="connsiteY68" fmla="*/ 4029075 h 4114800"/>
                <a:gd name="connsiteX69" fmla="*/ 6934200 w 7019925"/>
                <a:gd name="connsiteY69" fmla="*/ 4086225 h 4114800"/>
                <a:gd name="connsiteX70" fmla="*/ 7019925 w 7019925"/>
                <a:gd name="connsiteY7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4714875 w 7019925"/>
                <a:gd name="connsiteY33" fmla="*/ 561975 h 4114800"/>
                <a:gd name="connsiteX34" fmla="*/ 5114925 w 7019925"/>
                <a:gd name="connsiteY34" fmla="*/ 409575 h 4114800"/>
                <a:gd name="connsiteX35" fmla="*/ 5124450 w 7019925"/>
                <a:gd name="connsiteY35" fmla="*/ 523875 h 4114800"/>
                <a:gd name="connsiteX36" fmla="*/ 5029200 w 7019925"/>
                <a:gd name="connsiteY36" fmla="*/ 619125 h 4114800"/>
                <a:gd name="connsiteX37" fmla="*/ 4933950 w 7019925"/>
                <a:gd name="connsiteY37" fmla="*/ 876300 h 4114800"/>
                <a:gd name="connsiteX38" fmla="*/ 4762500 w 7019925"/>
                <a:gd name="connsiteY38" fmla="*/ 923925 h 4114800"/>
                <a:gd name="connsiteX39" fmla="*/ 4657725 w 7019925"/>
                <a:gd name="connsiteY39" fmla="*/ 1038225 h 4114800"/>
                <a:gd name="connsiteX40" fmla="*/ 4648200 w 7019925"/>
                <a:gd name="connsiteY40" fmla="*/ 1228725 h 4114800"/>
                <a:gd name="connsiteX41" fmla="*/ 4733925 w 7019925"/>
                <a:gd name="connsiteY41" fmla="*/ 1362075 h 4114800"/>
                <a:gd name="connsiteX42" fmla="*/ 4800600 w 7019925"/>
                <a:gd name="connsiteY42" fmla="*/ 1476375 h 4114800"/>
                <a:gd name="connsiteX43" fmla="*/ 4886325 w 7019925"/>
                <a:gd name="connsiteY43" fmla="*/ 1476375 h 4114800"/>
                <a:gd name="connsiteX44" fmla="*/ 4933950 w 7019925"/>
                <a:gd name="connsiteY44" fmla="*/ 1571625 h 4114800"/>
                <a:gd name="connsiteX45" fmla="*/ 5095875 w 7019925"/>
                <a:gd name="connsiteY45" fmla="*/ 1647825 h 4114800"/>
                <a:gd name="connsiteX46" fmla="*/ 5057775 w 7019925"/>
                <a:gd name="connsiteY46" fmla="*/ 1847850 h 4114800"/>
                <a:gd name="connsiteX47" fmla="*/ 4572000 w 7019925"/>
                <a:gd name="connsiteY47" fmla="*/ 2457450 h 4114800"/>
                <a:gd name="connsiteX48" fmla="*/ 4276725 w 7019925"/>
                <a:gd name="connsiteY48" fmla="*/ 2667000 h 4114800"/>
                <a:gd name="connsiteX49" fmla="*/ 4200525 w 7019925"/>
                <a:gd name="connsiteY49" fmla="*/ 3019425 h 4114800"/>
                <a:gd name="connsiteX50" fmla="*/ 4257675 w 7019925"/>
                <a:gd name="connsiteY50" fmla="*/ 3276600 h 4114800"/>
                <a:gd name="connsiteX51" fmla="*/ 4743450 w 7019925"/>
                <a:gd name="connsiteY51" fmla="*/ 3533775 h 4114800"/>
                <a:gd name="connsiteX52" fmla="*/ 5162550 w 7019925"/>
                <a:gd name="connsiteY52" fmla="*/ 3533775 h 4114800"/>
                <a:gd name="connsiteX53" fmla="*/ 5257800 w 7019925"/>
                <a:gd name="connsiteY53" fmla="*/ 3686175 h 4114800"/>
                <a:gd name="connsiteX54" fmla="*/ 5429250 w 7019925"/>
                <a:gd name="connsiteY54" fmla="*/ 3733800 h 4114800"/>
                <a:gd name="connsiteX55" fmla="*/ 5467350 w 7019925"/>
                <a:gd name="connsiteY55" fmla="*/ 3733800 h 4114800"/>
                <a:gd name="connsiteX56" fmla="*/ 5553075 w 7019925"/>
                <a:gd name="connsiteY56" fmla="*/ 3733800 h 4114800"/>
                <a:gd name="connsiteX57" fmla="*/ 5562600 w 7019925"/>
                <a:gd name="connsiteY57" fmla="*/ 3829050 h 4114800"/>
                <a:gd name="connsiteX58" fmla="*/ 5638800 w 7019925"/>
                <a:gd name="connsiteY58" fmla="*/ 3810000 h 4114800"/>
                <a:gd name="connsiteX59" fmla="*/ 5743575 w 7019925"/>
                <a:gd name="connsiteY59" fmla="*/ 3905250 h 4114800"/>
                <a:gd name="connsiteX60" fmla="*/ 5876925 w 7019925"/>
                <a:gd name="connsiteY60" fmla="*/ 4000500 h 4114800"/>
                <a:gd name="connsiteX61" fmla="*/ 6010275 w 7019925"/>
                <a:gd name="connsiteY61" fmla="*/ 4057650 h 4114800"/>
                <a:gd name="connsiteX62" fmla="*/ 6134100 w 7019925"/>
                <a:gd name="connsiteY62" fmla="*/ 4067175 h 4114800"/>
                <a:gd name="connsiteX63" fmla="*/ 6219825 w 7019925"/>
                <a:gd name="connsiteY63" fmla="*/ 4086225 h 4114800"/>
                <a:gd name="connsiteX64" fmla="*/ 6315075 w 7019925"/>
                <a:gd name="connsiteY64" fmla="*/ 4114800 h 4114800"/>
                <a:gd name="connsiteX65" fmla="*/ 6515100 w 7019925"/>
                <a:gd name="connsiteY65" fmla="*/ 4038600 h 4114800"/>
                <a:gd name="connsiteX66" fmla="*/ 6619875 w 7019925"/>
                <a:gd name="connsiteY66" fmla="*/ 4019550 h 4114800"/>
                <a:gd name="connsiteX67" fmla="*/ 6734175 w 7019925"/>
                <a:gd name="connsiteY67" fmla="*/ 4029075 h 4114800"/>
                <a:gd name="connsiteX68" fmla="*/ 6934200 w 7019925"/>
                <a:gd name="connsiteY68" fmla="*/ 4086225 h 4114800"/>
                <a:gd name="connsiteX69" fmla="*/ 7019925 w 7019925"/>
                <a:gd name="connsiteY6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629150 w 7019925"/>
                <a:gd name="connsiteY32" fmla="*/ 647700 h 4114800"/>
                <a:gd name="connsiteX33" fmla="*/ 5114925 w 7019925"/>
                <a:gd name="connsiteY33" fmla="*/ 409575 h 4114800"/>
                <a:gd name="connsiteX34" fmla="*/ 5124450 w 7019925"/>
                <a:gd name="connsiteY34" fmla="*/ 523875 h 4114800"/>
                <a:gd name="connsiteX35" fmla="*/ 5029200 w 7019925"/>
                <a:gd name="connsiteY35" fmla="*/ 619125 h 4114800"/>
                <a:gd name="connsiteX36" fmla="*/ 4933950 w 7019925"/>
                <a:gd name="connsiteY36" fmla="*/ 876300 h 4114800"/>
                <a:gd name="connsiteX37" fmla="*/ 4762500 w 7019925"/>
                <a:gd name="connsiteY37" fmla="*/ 923925 h 4114800"/>
                <a:gd name="connsiteX38" fmla="*/ 4657725 w 7019925"/>
                <a:gd name="connsiteY38" fmla="*/ 1038225 h 4114800"/>
                <a:gd name="connsiteX39" fmla="*/ 4648200 w 7019925"/>
                <a:gd name="connsiteY39" fmla="*/ 1228725 h 4114800"/>
                <a:gd name="connsiteX40" fmla="*/ 4733925 w 7019925"/>
                <a:gd name="connsiteY40" fmla="*/ 1362075 h 4114800"/>
                <a:gd name="connsiteX41" fmla="*/ 4800600 w 7019925"/>
                <a:gd name="connsiteY41" fmla="*/ 1476375 h 4114800"/>
                <a:gd name="connsiteX42" fmla="*/ 4886325 w 7019925"/>
                <a:gd name="connsiteY42" fmla="*/ 1476375 h 4114800"/>
                <a:gd name="connsiteX43" fmla="*/ 4933950 w 7019925"/>
                <a:gd name="connsiteY43" fmla="*/ 1571625 h 4114800"/>
                <a:gd name="connsiteX44" fmla="*/ 5095875 w 7019925"/>
                <a:gd name="connsiteY44" fmla="*/ 1647825 h 4114800"/>
                <a:gd name="connsiteX45" fmla="*/ 5057775 w 7019925"/>
                <a:gd name="connsiteY45" fmla="*/ 1847850 h 4114800"/>
                <a:gd name="connsiteX46" fmla="*/ 4572000 w 7019925"/>
                <a:gd name="connsiteY46" fmla="*/ 2457450 h 4114800"/>
                <a:gd name="connsiteX47" fmla="*/ 4276725 w 7019925"/>
                <a:gd name="connsiteY47" fmla="*/ 2667000 h 4114800"/>
                <a:gd name="connsiteX48" fmla="*/ 4200525 w 7019925"/>
                <a:gd name="connsiteY48" fmla="*/ 3019425 h 4114800"/>
                <a:gd name="connsiteX49" fmla="*/ 4257675 w 7019925"/>
                <a:gd name="connsiteY49" fmla="*/ 3276600 h 4114800"/>
                <a:gd name="connsiteX50" fmla="*/ 4743450 w 7019925"/>
                <a:gd name="connsiteY50" fmla="*/ 3533775 h 4114800"/>
                <a:gd name="connsiteX51" fmla="*/ 5162550 w 7019925"/>
                <a:gd name="connsiteY51" fmla="*/ 3533775 h 4114800"/>
                <a:gd name="connsiteX52" fmla="*/ 5257800 w 7019925"/>
                <a:gd name="connsiteY52" fmla="*/ 3686175 h 4114800"/>
                <a:gd name="connsiteX53" fmla="*/ 5429250 w 7019925"/>
                <a:gd name="connsiteY53" fmla="*/ 3733800 h 4114800"/>
                <a:gd name="connsiteX54" fmla="*/ 5467350 w 7019925"/>
                <a:gd name="connsiteY54" fmla="*/ 3733800 h 4114800"/>
                <a:gd name="connsiteX55" fmla="*/ 5553075 w 7019925"/>
                <a:gd name="connsiteY55" fmla="*/ 3733800 h 4114800"/>
                <a:gd name="connsiteX56" fmla="*/ 5562600 w 7019925"/>
                <a:gd name="connsiteY56" fmla="*/ 3829050 h 4114800"/>
                <a:gd name="connsiteX57" fmla="*/ 5638800 w 7019925"/>
                <a:gd name="connsiteY57" fmla="*/ 3810000 h 4114800"/>
                <a:gd name="connsiteX58" fmla="*/ 5743575 w 7019925"/>
                <a:gd name="connsiteY58" fmla="*/ 3905250 h 4114800"/>
                <a:gd name="connsiteX59" fmla="*/ 5876925 w 7019925"/>
                <a:gd name="connsiteY59" fmla="*/ 4000500 h 4114800"/>
                <a:gd name="connsiteX60" fmla="*/ 6010275 w 7019925"/>
                <a:gd name="connsiteY60" fmla="*/ 4057650 h 4114800"/>
                <a:gd name="connsiteX61" fmla="*/ 6134100 w 7019925"/>
                <a:gd name="connsiteY61" fmla="*/ 4067175 h 4114800"/>
                <a:gd name="connsiteX62" fmla="*/ 6219825 w 7019925"/>
                <a:gd name="connsiteY62" fmla="*/ 4086225 h 4114800"/>
                <a:gd name="connsiteX63" fmla="*/ 6315075 w 7019925"/>
                <a:gd name="connsiteY63" fmla="*/ 4114800 h 4114800"/>
                <a:gd name="connsiteX64" fmla="*/ 6515100 w 7019925"/>
                <a:gd name="connsiteY64" fmla="*/ 4038600 h 4114800"/>
                <a:gd name="connsiteX65" fmla="*/ 6619875 w 7019925"/>
                <a:gd name="connsiteY65" fmla="*/ 4019550 h 4114800"/>
                <a:gd name="connsiteX66" fmla="*/ 6734175 w 7019925"/>
                <a:gd name="connsiteY66" fmla="*/ 4029075 h 4114800"/>
                <a:gd name="connsiteX67" fmla="*/ 6934200 w 7019925"/>
                <a:gd name="connsiteY67" fmla="*/ 4086225 h 4114800"/>
                <a:gd name="connsiteX68" fmla="*/ 7019925 w 7019925"/>
                <a:gd name="connsiteY6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114925 w 7019925"/>
                <a:gd name="connsiteY33" fmla="*/ 409575 h 4114800"/>
                <a:gd name="connsiteX34" fmla="*/ 5124450 w 7019925"/>
                <a:gd name="connsiteY34" fmla="*/ 523875 h 4114800"/>
                <a:gd name="connsiteX35" fmla="*/ 5029200 w 7019925"/>
                <a:gd name="connsiteY35" fmla="*/ 619125 h 4114800"/>
                <a:gd name="connsiteX36" fmla="*/ 4933950 w 7019925"/>
                <a:gd name="connsiteY36" fmla="*/ 876300 h 4114800"/>
                <a:gd name="connsiteX37" fmla="*/ 4762500 w 7019925"/>
                <a:gd name="connsiteY37" fmla="*/ 923925 h 4114800"/>
                <a:gd name="connsiteX38" fmla="*/ 4657725 w 7019925"/>
                <a:gd name="connsiteY38" fmla="*/ 1038225 h 4114800"/>
                <a:gd name="connsiteX39" fmla="*/ 4648200 w 7019925"/>
                <a:gd name="connsiteY39" fmla="*/ 1228725 h 4114800"/>
                <a:gd name="connsiteX40" fmla="*/ 4733925 w 7019925"/>
                <a:gd name="connsiteY40" fmla="*/ 1362075 h 4114800"/>
                <a:gd name="connsiteX41" fmla="*/ 4800600 w 7019925"/>
                <a:gd name="connsiteY41" fmla="*/ 1476375 h 4114800"/>
                <a:gd name="connsiteX42" fmla="*/ 4886325 w 7019925"/>
                <a:gd name="connsiteY42" fmla="*/ 1476375 h 4114800"/>
                <a:gd name="connsiteX43" fmla="*/ 4933950 w 7019925"/>
                <a:gd name="connsiteY43" fmla="*/ 1571625 h 4114800"/>
                <a:gd name="connsiteX44" fmla="*/ 5095875 w 7019925"/>
                <a:gd name="connsiteY44" fmla="*/ 1647825 h 4114800"/>
                <a:gd name="connsiteX45" fmla="*/ 5057775 w 7019925"/>
                <a:gd name="connsiteY45" fmla="*/ 1847850 h 4114800"/>
                <a:gd name="connsiteX46" fmla="*/ 4572000 w 7019925"/>
                <a:gd name="connsiteY46" fmla="*/ 2457450 h 4114800"/>
                <a:gd name="connsiteX47" fmla="*/ 4276725 w 7019925"/>
                <a:gd name="connsiteY47" fmla="*/ 2667000 h 4114800"/>
                <a:gd name="connsiteX48" fmla="*/ 4200525 w 7019925"/>
                <a:gd name="connsiteY48" fmla="*/ 3019425 h 4114800"/>
                <a:gd name="connsiteX49" fmla="*/ 4257675 w 7019925"/>
                <a:gd name="connsiteY49" fmla="*/ 3276600 h 4114800"/>
                <a:gd name="connsiteX50" fmla="*/ 4743450 w 7019925"/>
                <a:gd name="connsiteY50" fmla="*/ 3533775 h 4114800"/>
                <a:gd name="connsiteX51" fmla="*/ 5162550 w 7019925"/>
                <a:gd name="connsiteY51" fmla="*/ 3533775 h 4114800"/>
                <a:gd name="connsiteX52" fmla="*/ 5257800 w 7019925"/>
                <a:gd name="connsiteY52" fmla="*/ 3686175 h 4114800"/>
                <a:gd name="connsiteX53" fmla="*/ 5429250 w 7019925"/>
                <a:gd name="connsiteY53" fmla="*/ 3733800 h 4114800"/>
                <a:gd name="connsiteX54" fmla="*/ 5467350 w 7019925"/>
                <a:gd name="connsiteY54" fmla="*/ 3733800 h 4114800"/>
                <a:gd name="connsiteX55" fmla="*/ 5553075 w 7019925"/>
                <a:gd name="connsiteY55" fmla="*/ 3733800 h 4114800"/>
                <a:gd name="connsiteX56" fmla="*/ 5562600 w 7019925"/>
                <a:gd name="connsiteY56" fmla="*/ 3829050 h 4114800"/>
                <a:gd name="connsiteX57" fmla="*/ 5638800 w 7019925"/>
                <a:gd name="connsiteY57" fmla="*/ 3810000 h 4114800"/>
                <a:gd name="connsiteX58" fmla="*/ 5743575 w 7019925"/>
                <a:gd name="connsiteY58" fmla="*/ 3905250 h 4114800"/>
                <a:gd name="connsiteX59" fmla="*/ 5876925 w 7019925"/>
                <a:gd name="connsiteY59" fmla="*/ 4000500 h 4114800"/>
                <a:gd name="connsiteX60" fmla="*/ 6010275 w 7019925"/>
                <a:gd name="connsiteY60" fmla="*/ 4057650 h 4114800"/>
                <a:gd name="connsiteX61" fmla="*/ 6134100 w 7019925"/>
                <a:gd name="connsiteY61" fmla="*/ 4067175 h 4114800"/>
                <a:gd name="connsiteX62" fmla="*/ 6219825 w 7019925"/>
                <a:gd name="connsiteY62" fmla="*/ 4086225 h 4114800"/>
                <a:gd name="connsiteX63" fmla="*/ 6315075 w 7019925"/>
                <a:gd name="connsiteY63" fmla="*/ 4114800 h 4114800"/>
                <a:gd name="connsiteX64" fmla="*/ 6515100 w 7019925"/>
                <a:gd name="connsiteY64" fmla="*/ 4038600 h 4114800"/>
                <a:gd name="connsiteX65" fmla="*/ 6619875 w 7019925"/>
                <a:gd name="connsiteY65" fmla="*/ 4019550 h 4114800"/>
                <a:gd name="connsiteX66" fmla="*/ 6734175 w 7019925"/>
                <a:gd name="connsiteY66" fmla="*/ 4029075 h 4114800"/>
                <a:gd name="connsiteX67" fmla="*/ 6934200 w 7019925"/>
                <a:gd name="connsiteY67" fmla="*/ 4086225 h 4114800"/>
                <a:gd name="connsiteX68" fmla="*/ 7019925 w 7019925"/>
                <a:gd name="connsiteY6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124450 w 7019925"/>
                <a:gd name="connsiteY33" fmla="*/ 523875 h 4114800"/>
                <a:gd name="connsiteX34" fmla="*/ 5029200 w 7019925"/>
                <a:gd name="connsiteY34" fmla="*/ 619125 h 4114800"/>
                <a:gd name="connsiteX35" fmla="*/ 4933950 w 7019925"/>
                <a:gd name="connsiteY35" fmla="*/ 876300 h 4114800"/>
                <a:gd name="connsiteX36" fmla="*/ 4762500 w 7019925"/>
                <a:gd name="connsiteY36" fmla="*/ 923925 h 4114800"/>
                <a:gd name="connsiteX37" fmla="*/ 4657725 w 7019925"/>
                <a:gd name="connsiteY37" fmla="*/ 1038225 h 4114800"/>
                <a:gd name="connsiteX38" fmla="*/ 4648200 w 7019925"/>
                <a:gd name="connsiteY38" fmla="*/ 1228725 h 4114800"/>
                <a:gd name="connsiteX39" fmla="*/ 4733925 w 7019925"/>
                <a:gd name="connsiteY39" fmla="*/ 1362075 h 4114800"/>
                <a:gd name="connsiteX40" fmla="*/ 4800600 w 7019925"/>
                <a:gd name="connsiteY40" fmla="*/ 1476375 h 4114800"/>
                <a:gd name="connsiteX41" fmla="*/ 4886325 w 7019925"/>
                <a:gd name="connsiteY41" fmla="*/ 1476375 h 4114800"/>
                <a:gd name="connsiteX42" fmla="*/ 4933950 w 7019925"/>
                <a:gd name="connsiteY42" fmla="*/ 1571625 h 4114800"/>
                <a:gd name="connsiteX43" fmla="*/ 5095875 w 7019925"/>
                <a:gd name="connsiteY43" fmla="*/ 1647825 h 4114800"/>
                <a:gd name="connsiteX44" fmla="*/ 5057775 w 7019925"/>
                <a:gd name="connsiteY44" fmla="*/ 1847850 h 4114800"/>
                <a:gd name="connsiteX45" fmla="*/ 4572000 w 7019925"/>
                <a:gd name="connsiteY45" fmla="*/ 2457450 h 4114800"/>
                <a:gd name="connsiteX46" fmla="*/ 4276725 w 7019925"/>
                <a:gd name="connsiteY46" fmla="*/ 2667000 h 4114800"/>
                <a:gd name="connsiteX47" fmla="*/ 4200525 w 7019925"/>
                <a:gd name="connsiteY47" fmla="*/ 3019425 h 4114800"/>
                <a:gd name="connsiteX48" fmla="*/ 4257675 w 7019925"/>
                <a:gd name="connsiteY48" fmla="*/ 3276600 h 4114800"/>
                <a:gd name="connsiteX49" fmla="*/ 4743450 w 7019925"/>
                <a:gd name="connsiteY49" fmla="*/ 3533775 h 4114800"/>
                <a:gd name="connsiteX50" fmla="*/ 5162550 w 7019925"/>
                <a:gd name="connsiteY50" fmla="*/ 3533775 h 4114800"/>
                <a:gd name="connsiteX51" fmla="*/ 5257800 w 7019925"/>
                <a:gd name="connsiteY51" fmla="*/ 3686175 h 4114800"/>
                <a:gd name="connsiteX52" fmla="*/ 5429250 w 7019925"/>
                <a:gd name="connsiteY52" fmla="*/ 3733800 h 4114800"/>
                <a:gd name="connsiteX53" fmla="*/ 5467350 w 7019925"/>
                <a:gd name="connsiteY53" fmla="*/ 3733800 h 4114800"/>
                <a:gd name="connsiteX54" fmla="*/ 5553075 w 7019925"/>
                <a:gd name="connsiteY54" fmla="*/ 3733800 h 4114800"/>
                <a:gd name="connsiteX55" fmla="*/ 5562600 w 7019925"/>
                <a:gd name="connsiteY55" fmla="*/ 3829050 h 4114800"/>
                <a:gd name="connsiteX56" fmla="*/ 5638800 w 7019925"/>
                <a:gd name="connsiteY56" fmla="*/ 3810000 h 4114800"/>
                <a:gd name="connsiteX57" fmla="*/ 5743575 w 7019925"/>
                <a:gd name="connsiteY57" fmla="*/ 3905250 h 4114800"/>
                <a:gd name="connsiteX58" fmla="*/ 5876925 w 7019925"/>
                <a:gd name="connsiteY58" fmla="*/ 4000500 h 4114800"/>
                <a:gd name="connsiteX59" fmla="*/ 6010275 w 7019925"/>
                <a:gd name="connsiteY59" fmla="*/ 4057650 h 4114800"/>
                <a:gd name="connsiteX60" fmla="*/ 6134100 w 7019925"/>
                <a:gd name="connsiteY60" fmla="*/ 4067175 h 4114800"/>
                <a:gd name="connsiteX61" fmla="*/ 6219825 w 7019925"/>
                <a:gd name="connsiteY61" fmla="*/ 4086225 h 4114800"/>
                <a:gd name="connsiteX62" fmla="*/ 6315075 w 7019925"/>
                <a:gd name="connsiteY62" fmla="*/ 4114800 h 4114800"/>
                <a:gd name="connsiteX63" fmla="*/ 6515100 w 7019925"/>
                <a:gd name="connsiteY63" fmla="*/ 4038600 h 4114800"/>
                <a:gd name="connsiteX64" fmla="*/ 6619875 w 7019925"/>
                <a:gd name="connsiteY64" fmla="*/ 4019550 h 4114800"/>
                <a:gd name="connsiteX65" fmla="*/ 6734175 w 7019925"/>
                <a:gd name="connsiteY65" fmla="*/ 4029075 h 4114800"/>
                <a:gd name="connsiteX66" fmla="*/ 6934200 w 7019925"/>
                <a:gd name="connsiteY66" fmla="*/ 4086225 h 4114800"/>
                <a:gd name="connsiteX67" fmla="*/ 7019925 w 7019925"/>
                <a:gd name="connsiteY6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5029200 w 7019925"/>
                <a:gd name="connsiteY33" fmla="*/ 619125 h 4114800"/>
                <a:gd name="connsiteX34" fmla="*/ 4933950 w 7019925"/>
                <a:gd name="connsiteY34" fmla="*/ 876300 h 4114800"/>
                <a:gd name="connsiteX35" fmla="*/ 4762500 w 7019925"/>
                <a:gd name="connsiteY35" fmla="*/ 923925 h 4114800"/>
                <a:gd name="connsiteX36" fmla="*/ 4657725 w 7019925"/>
                <a:gd name="connsiteY36" fmla="*/ 1038225 h 4114800"/>
                <a:gd name="connsiteX37" fmla="*/ 4648200 w 7019925"/>
                <a:gd name="connsiteY37" fmla="*/ 1228725 h 4114800"/>
                <a:gd name="connsiteX38" fmla="*/ 4733925 w 7019925"/>
                <a:gd name="connsiteY38" fmla="*/ 1362075 h 4114800"/>
                <a:gd name="connsiteX39" fmla="*/ 4800600 w 7019925"/>
                <a:gd name="connsiteY39" fmla="*/ 1476375 h 4114800"/>
                <a:gd name="connsiteX40" fmla="*/ 4886325 w 7019925"/>
                <a:gd name="connsiteY40" fmla="*/ 1476375 h 4114800"/>
                <a:gd name="connsiteX41" fmla="*/ 4933950 w 7019925"/>
                <a:gd name="connsiteY41" fmla="*/ 1571625 h 4114800"/>
                <a:gd name="connsiteX42" fmla="*/ 5095875 w 7019925"/>
                <a:gd name="connsiteY42" fmla="*/ 1647825 h 4114800"/>
                <a:gd name="connsiteX43" fmla="*/ 5057775 w 7019925"/>
                <a:gd name="connsiteY43" fmla="*/ 1847850 h 4114800"/>
                <a:gd name="connsiteX44" fmla="*/ 4572000 w 7019925"/>
                <a:gd name="connsiteY44" fmla="*/ 2457450 h 4114800"/>
                <a:gd name="connsiteX45" fmla="*/ 4276725 w 7019925"/>
                <a:gd name="connsiteY45" fmla="*/ 2667000 h 4114800"/>
                <a:gd name="connsiteX46" fmla="*/ 4200525 w 7019925"/>
                <a:gd name="connsiteY46" fmla="*/ 3019425 h 4114800"/>
                <a:gd name="connsiteX47" fmla="*/ 4257675 w 7019925"/>
                <a:gd name="connsiteY47" fmla="*/ 3276600 h 4114800"/>
                <a:gd name="connsiteX48" fmla="*/ 4743450 w 7019925"/>
                <a:gd name="connsiteY48" fmla="*/ 3533775 h 4114800"/>
                <a:gd name="connsiteX49" fmla="*/ 5162550 w 7019925"/>
                <a:gd name="connsiteY49" fmla="*/ 3533775 h 4114800"/>
                <a:gd name="connsiteX50" fmla="*/ 5257800 w 7019925"/>
                <a:gd name="connsiteY50" fmla="*/ 3686175 h 4114800"/>
                <a:gd name="connsiteX51" fmla="*/ 5429250 w 7019925"/>
                <a:gd name="connsiteY51" fmla="*/ 3733800 h 4114800"/>
                <a:gd name="connsiteX52" fmla="*/ 5467350 w 7019925"/>
                <a:gd name="connsiteY52" fmla="*/ 3733800 h 4114800"/>
                <a:gd name="connsiteX53" fmla="*/ 5553075 w 7019925"/>
                <a:gd name="connsiteY53" fmla="*/ 3733800 h 4114800"/>
                <a:gd name="connsiteX54" fmla="*/ 5562600 w 7019925"/>
                <a:gd name="connsiteY54" fmla="*/ 3829050 h 4114800"/>
                <a:gd name="connsiteX55" fmla="*/ 5638800 w 7019925"/>
                <a:gd name="connsiteY55" fmla="*/ 3810000 h 4114800"/>
                <a:gd name="connsiteX56" fmla="*/ 5743575 w 7019925"/>
                <a:gd name="connsiteY56" fmla="*/ 3905250 h 4114800"/>
                <a:gd name="connsiteX57" fmla="*/ 5876925 w 7019925"/>
                <a:gd name="connsiteY57" fmla="*/ 4000500 h 4114800"/>
                <a:gd name="connsiteX58" fmla="*/ 6010275 w 7019925"/>
                <a:gd name="connsiteY58" fmla="*/ 4057650 h 4114800"/>
                <a:gd name="connsiteX59" fmla="*/ 6134100 w 7019925"/>
                <a:gd name="connsiteY59" fmla="*/ 4067175 h 4114800"/>
                <a:gd name="connsiteX60" fmla="*/ 6219825 w 7019925"/>
                <a:gd name="connsiteY60" fmla="*/ 4086225 h 4114800"/>
                <a:gd name="connsiteX61" fmla="*/ 6315075 w 7019925"/>
                <a:gd name="connsiteY61" fmla="*/ 4114800 h 4114800"/>
                <a:gd name="connsiteX62" fmla="*/ 6515100 w 7019925"/>
                <a:gd name="connsiteY62" fmla="*/ 4038600 h 4114800"/>
                <a:gd name="connsiteX63" fmla="*/ 6619875 w 7019925"/>
                <a:gd name="connsiteY63" fmla="*/ 4019550 h 4114800"/>
                <a:gd name="connsiteX64" fmla="*/ 6734175 w 7019925"/>
                <a:gd name="connsiteY64" fmla="*/ 4029075 h 4114800"/>
                <a:gd name="connsiteX65" fmla="*/ 6934200 w 7019925"/>
                <a:gd name="connsiteY65" fmla="*/ 4086225 h 4114800"/>
                <a:gd name="connsiteX66" fmla="*/ 7019925 w 7019925"/>
                <a:gd name="connsiteY66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933950 w 7019925"/>
                <a:gd name="connsiteY33" fmla="*/ 876300 h 4114800"/>
                <a:gd name="connsiteX34" fmla="*/ 4762500 w 7019925"/>
                <a:gd name="connsiteY34" fmla="*/ 923925 h 4114800"/>
                <a:gd name="connsiteX35" fmla="*/ 4657725 w 7019925"/>
                <a:gd name="connsiteY35" fmla="*/ 1038225 h 4114800"/>
                <a:gd name="connsiteX36" fmla="*/ 4648200 w 7019925"/>
                <a:gd name="connsiteY36" fmla="*/ 1228725 h 4114800"/>
                <a:gd name="connsiteX37" fmla="*/ 4733925 w 7019925"/>
                <a:gd name="connsiteY37" fmla="*/ 1362075 h 4114800"/>
                <a:gd name="connsiteX38" fmla="*/ 4800600 w 7019925"/>
                <a:gd name="connsiteY38" fmla="*/ 1476375 h 4114800"/>
                <a:gd name="connsiteX39" fmla="*/ 4886325 w 7019925"/>
                <a:gd name="connsiteY39" fmla="*/ 1476375 h 4114800"/>
                <a:gd name="connsiteX40" fmla="*/ 4933950 w 7019925"/>
                <a:gd name="connsiteY40" fmla="*/ 1571625 h 4114800"/>
                <a:gd name="connsiteX41" fmla="*/ 5095875 w 7019925"/>
                <a:gd name="connsiteY41" fmla="*/ 1647825 h 4114800"/>
                <a:gd name="connsiteX42" fmla="*/ 5057775 w 7019925"/>
                <a:gd name="connsiteY42" fmla="*/ 1847850 h 4114800"/>
                <a:gd name="connsiteX43" fmla="*/ 4572000 w 7019925"/>
                <a:gd name="connsiteY43" fmla="*/ 2457450 h 4114800"/>
                <a:gd name="connsiteX44" fmla="*/ 4276725 w 7019925"/>
                <a:gd name="connsiteY44" fmla="*/ 2667000 h 4114800"/>
                <a:gd name="connsiteX45" fmla="*/ 4200525 w 7019925"/>
                <a:gd name="connsiteY45" fmla="*/ 3019425 h 4114800"/>
                <a:gd name="connsiteX46" fmla="*/ 4257675 w 7019925"/>
                <a:gd name="connsiteY46" fmla="*/ 3276600 h 4114800"/>
                <a:gd name="connsiteX47" fmla="*/ 4743450 w 7019925"/>
                <a:gd name="connsiteY47" fmla="*/ 3533775 h 4114800"/>
                <a:gd name="connsiteX48" fmla="*/ 5162550 w 7019925"/>
                <a:gd name="connsiteY48" fmla="*/ 3533775 h 4114800"/>
                <a:gd name="connsiteX49" fmla="*/ 5257800 w 7019925"/>
                <a:gd name="connsiteY49" fmla="*/ 3686175 h 4114800"/>
                <a:gd name="connsiteX50" fmla="*/ 5429250 w 7019925"/>
                <a:gd name="connsiteY50" fmla="*/ 3733800 h 4114800"/>
                <a:gd name="connsiteX51" fmla="*/ 5467350 w 7019925"/>
                <a:gd name="connsiteY51" fmla="*/ 3733800 h 4114800"/>
                <a:gd name="connsiteX52" fmla="*/ 5553075 w 7019925"/>
                <a:gd name="connsiteY52" fmla="*/ 3733800 h 4114800"/>
                <a:gd name="connsiteX53" fmla="*/ 5562600 w 7019925"/>
                <a:gd name="connsiteY53" fmla="*/ 3829050 h 4114800"/>
                <a:gd name="connsiteX54" fmla="*/ 5638800 w 7019925"/>
                <a:gd name="connsiteY54" fmla="*/ 3810000 h 4114800"/>
                <a:gd name="connsiteX55" fmla="*/ 5743575 w 7019925"/>
                <a:gd name="connsiteY55" fmla="*/ 3905250 h 4114800"/>
                <a:gd name="connsiteX56" fmla="*/ 5876925 w 7019925"/>
                <a:gd name="connsiteY56" fmla="*/ 4000500 h 4114800"/>
                <a:gd name="connsiteX57" fmla="*/ 6010275 w 7019925"/>
                <a:gd name="connsiteY57" fmla="*/ 4057650 h 4114800"/>
                <a:gd name="connsiteX58" fmla="*/ 6134100 w 7019925"/>
                <a:gd name="connsiteY58" fmla="*/ 4067175 h 4114800"/>
                <a:gd name="connsiteX59" fmla="*/ 6219825 w 7019925"/>
                <a:gd name="connsiteY59" fmla="*/ 4086225 h 4114800"/>
                <a:gd name="connsiteX60" fmla="*/ 6315075 w 7019925"/>
                <a:gd name="connsiteY60" fmla="*/ 4114800 h 4114800"/>
                <a:gd name="connsiteX61" fmla="*/ 6515100 w 7019925"/>
                <a:gd name="connsiteY61" fmla="*/ 4038600 h 4114800"/>
                <a:gd name="connsiteX62" fmla="*/ 6619875 w 7019925"/>
                <a:gd name="connsiteY62" fmla="*/ 4019550 h 4114800"/>
                <a:gd name="connsiteX63" fmla="*/ 6734175 w 7019925"/>
                <a:gd name="connsiteY63" fmla="*/ 4029075 h 4114800"/>
                <a:gd name="connsiteX64" fmla="*/ 6934200 w 7019925"/>
                <a:gd name="connsiteY64" fmla="*/ 4086225 h 4114800"/>
                <a:gd name="connsiteX65" fmla="*/ 7019925 w 7019925"/>
                <a:gd name="connsiteY65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762500 w 7019925"/>
                <a:gd name="connsiteY33" fmla="*/ 923925 h 4114800"/>
                <a:gd name="connsiteX34" fmla="*/ 4657725 w 7019925"/>
                <a:gd name="connsiteY34" fmla="*/ 1038225 h 4114800"/>
                <a:gd name="connsiteX35" fmla="*/ 4648200 w 7019925"/>
                <a:gd name="connsiteY35" fmla="*/ 1228725 h 4114800"/>
                <a:gd name="connsiteX36" fmla="*/ 4733925 w 7019925"/>
                <a:gd name="connsiteY36" fmla="*/ 1362075 h 4114800"/>
                <a:gd name="connsiteX37" fmla="*/ 4800600 w 7019925"/>
                <a:gd name="connsiteY37" fmla="*/ 1476375 h 4114800"/>
                <a:gd name="connsiteX38" fmla="*/ 4886325 w 7019925"/>
                <a:gd name="connsiteY38" fmla="*/ 1476375 h 4114800"/>
                <a:gd name="connsiteX39" fmla="*/ 4933950 w 7019925"/>
                <a:gd name="connsiteY39" fmla="*/ 1571625 h 4114800"/>
                <a:gd name="connsiteX40" fmla="*/ 5095875 w 7019925"/>
                <a:gd name="connsiteY40" fmla="*/ 1647825 h 4114800"/>
                <a:gd name="connsiteX41" fmla="*/ 5057775 w 7019925"/>
                <a:gd name="connsiteY41" fmla="*/ 1847850 h 4114800"/>
                <a:gd name="connsiteX42" fmla="*/ 4572000 w 7019925"/>
                <a:gd name="connsiteY42" fmla="*/ 2457450 h 4114800"/>
                <a:gd name="connsiteX43" fmla="*/ 4276725 w 7019925"/>
                <a:gd name="connsiteY43" fmla="*/ 2667000 h 4114800"/>
                <a:gd name="connsiteX44" fmla="*/ 4200525 w 7019925"/>
                <a:gd name="connsiteY44" fmla="*/ 3019425 h 4114800"/>
                <a:gd name="connsiteX45" fmla="*/ 4257675 w 7019925"/>
                <a:gd name="connsiteY45" fmla="*/ 3276600 h 4114800"/>
                <a:gd name="connsiteX46" fmla="*/ 4743450 w 7019925"/>
                <a:gd name="connsiteY46" fmla="*/ 3533775 h 4114800"/>
                <a:gd name="connsiteX47" fmla="*/ 5162550 w 7019925"/>
                <a:gd name="connsiteY47" fmla="*/ 3533775 h 4114800"/>
                <a:gd name="connsiteX48" fmla="*/ 5257800 w 7019925"/>
                <a:gd name="connsiteY48" fmla="*/ 3686175 h 4114800"/>
                <a:gd name="connsiteX49" fmla="*/ 5429250 w 7019925"/>
                <a:gd name="connsiteY49" fmla="*/ 3733800 h 4114800"/>
                <a:gd name="connsiteX50" fmla="*/ 5467350 w 7019925"/>
                <a:gd name="connsiteY50" fmla="*/ 3733800 h 4114800"/>
                <a:gd name="connsiteX51" fmla="*/ 5553075 w 7019925"/>
                <a:gd name="connsiteY51" fmla="*/ 3733800 h 4114800"/>
                <a:gd name="connsiteX52" fmla="*/ 5562600 w 7019925"/>
                <a:gd name="connsiteY52" fmla="*/ 3829050 h 4114800"/>
                <a:gd name="connsiteX53" fmla="*/ 5638800 w 7019925"/>
                <a:gd name="connsiteY53" fmla="*/ 3810000 h 4114800"/>
                <a:gd name="connsiteX54" fmla="*/ 5743575 w 7019925"/>
                <a:gd name="connsiteY54" fmla="*/ 3905250 h 4114800"/>
                <a:gd name="connsiteX55" fmla="*/ 5876925 w 7019925"/>
                <a:gd name="connsiteY55" fmla="*/ 4000500 h 4114800"/>
                <a:gd name="connsiteX56" fmla="*/ 6010275 w 7019925"/>
                <a:gd name="connsiteY56" fmla="*/ 4057650 h 4114800"/>
                <a:gd name="connsiteX57" fmla="*/ 6134100 w 7019925"/>
                <a:gd name="connsiteY57" fmla="*/ 4067175 h 4114800"/>
                <a:gd name="connsiteX58" fmla="*/ 6219825 w 7019925"/>
                <a:gd name="connsiteY58" fmla="*/ 4086225 h 4114800"/>
                <a:gd name="connsiteX59" fmla="*/ 6315075 w 7019925"/>
                <a:gd name="connsiteY59" fmla="*/ 4114800 h 4114800"/>
                <a:gd name="connsiteX60" fmla="*/ 6515100 w 7019925"/>
                <a:gd name="connsiteY60" fmla="*/ 4038600 h 4114800"/>
                <a:gd name="connsiteX61" fmla="*/ 6619875 w 7019925"/>
                <a:gd name="connsiteY61" fmla="*/ 4019550 h 4114800"/>
                <a:gd name="connsiteX62" fmla="*/ 6734175 w 7019925"/>
                <a:gd name="connsiteY62" fmla="*/ 4029075 h 4114800"/>
                <a:gd name="connsiteX63" fmla="*/ 6934200 w 7019925"/>
                <a:gd name="connsiteY63" fmla="*/ 4086225 h 4114800"/>
                <a:gd name="connsiteX64" fmla="*/ 7019925 w 7019925"/>
                <a:gd name="connsiteY64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657725 w 7019925"/>
                <a:gd name="connsiteY33" fmla="*/ 1038225 h 4114800"/>
                <a:gd name="connsiteX34" fmla="*/ 4648200 w 7019925"/>
                <a:gd name="connsiteY34" fmla="*/ 1228725 h 4114800"/>
                <a:gd name="connsiteX35" fmla="*/ 4733925 w 7019925"/>
                <a:gd name="connsiteY35" fmla="*/ 1362075 h 4114800"/>
                <a:gd name="connsiteX36" fmla="*/ 4800600 w 7019925"/>
                <a:gd name="connsiteY36" fmla="*/ 1476375 h 4114800"/>
                <a:gd name="connsiteX37" fmla="*/ 4886325 w 7019925"/>
                <a:gd name="connsiteY37" fmla="*/ 1476375 h 4114800"/>
                <a:gd name="connsiteX38" fmla="*/ 4933950 w 7019925"/>
                <a:gd name="connsiteY38" fmla="*/ 1571625 h 4114800"/>
                <a:gd name="connsiteX39" fmla="*/ 5095875 w 7019925"/>
                <a:gd name="connsiteY39" fmla="*/ 1647825 h 4114800"/>
                <a:gd name="connsiteX40" fmla="*/ 5057775 w 7019925"/>
                <a:gd name="connsiteY40" fmla="*/ 1847850 h 4114800"/>
                <a:gd name="connsiteX41" fmla="*/ 4572000 w 7019925"/>
                <a:gd name="connsiteY41" fmla="*/ 2457450 h 4114800"/>
                <a:gd name="connsiteX42" fmla="*/ 4276725 w 7019925"/>
                <a:gd name="connsiteY42" fmla="*/ 2667000 h 4114800"/>
                <a:gd name="connsiteX43" fmla="*/ 4200525 w 7019925"/>
                <a:gd name="connsiteY43" fmla="*/ 3019425 h 4114800"/>
                <a:gd name="connsiteX44" fmla="*/ 4257675 w 7019925"/>
                <a:gd name="connsiteY44" fmla="*/ 3276600 h 4114800"/>
                <a:gd name="connsiteX45" fmla="*/ 4743450 w 7019925"/>
                <a:gd name="connsiteY45" fmla="*/ 3533775 h 4114800"/>
                <a:gd name="connsiteX46" fmla="*/ 5162550 w 7019925"/>
                <a:gd name="connsiteY46" fmla="*/ 3533775 h 4114800"/>
                <a:gd name="connsiteX47" fmla="*/ 5257800 w 7019925"/>
                <a:gd name="connsiteY47" fmla="*/ 3686175 h 4114800"/>
                <a:gd name="connsiteX48" fmla="*/ 5429250 w 7019925"/>
                <a:gd name="connsiteY48" fmla="*/ 3733800 h 4114800"/>
                <a:gd name="connsiteX49" fmla="*/ 5467350 w 7019925"/>
                <a:gd name="connsiteY49" fmla="*/ 3733800 h 4114800"/>
                <a:gd name="connsiteX50" fmla="*/ 5553075 w 7019925"/>
                <a:gd name="connsiteY50" fmla="*/ 3733800 h 4114800"/>
                <a:gd name="connsiteX51" fmla="*/ 5562600 w 7019925"/>
                <a:gd name="connsiteY51" fmla="*/ 3829050 h 4114800"/>
                <a:gd name="connsiteX52" fmla="*/ 5638800 w 7019925"/>
                <a:gd name="connsiteY52" fmla="*/ 3810000 h 4114800"/>
                <a:gd name="connsiteX53" fmla="*/ 5743575 w 7019925"/>
                <a:gd name="connsiteY53" fmla="*/ 3905250 h 4114800"/>
                <a:gd name="connsiteX54" fmla="*/ 5876925 w 7019925"/>
                <a:gd name="connsiteY54" fmla="*/ 4000500 h 4114800"/>
                <a:gd name="connsiteX55" fmla="*/ 6010275 w 7019925"/>
                <a:gd name="connsiteY55" fmla="*/ 4057650 h 4114800"/>
                <a:gd name="connsiteX56" fmla="*/ 6134100 w 7019925"/>
                <a:gd name="connsiteY56" fmla="*/ 4067175 h 4114800"/>
                <a:gd name="connsiteX57" fmla="*/ 6219825 w 7019925"/>
                <a:gd name="connsiteY57" fmla="*/ 4086225 h 4114800"/>
                <a:gd name="connsiteX58" fmla="*/ 6315075 w 7019925"/>
                <a:gd name="connsiteY58" fmla="*/ 4114800 h 4114800"/>
                <a:gd name="connsiteX59" fmla="*/ 6515100 w 7019925"/>
                <a:gd name="connsiteY59" fmla="*/ 4038600 h 4114800"/>
                <a:gd name="connsiteX60" fmla="*/ 6619875 w 7019925"/>
                <a:gd name="connsiteY60" fmla="*/ 4019550 h 4114800"/>
                <a:gd name="connsiteX61" fmla="*/ 6734175 w 7019925"/>
                <a:gd name="connsiteY61" fmla="*/ 4029075 h 4114800"/>
                <a:gd name="connsiteX62" fmla="*/ 6934200 w 7019925"/>
                <a:gd name="connsiteY62" fmla="*/ 4086225 h 4114800"/>
                <a:gd name="connsiteX63" fmla="*/ 7019925 w 7019925"/>
                <a:gd name="connsiteY63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648200 w 7019925"/>
                <a:gd name="connsiteY33" fmla="*/ 1228725 h 4114800"/>
                <a:gd name="connsiteX34" fmla="*/ 4733925 w 7019925"/>
                <a:gd name="connsiteY34" fmla="*/ 1362075 h 4114800"/>
                <a:gd name="connsiteX35" fmla="*/ 4800600 w 7019925"/>
                <a:gd name="connsiteY35" fmla="*/ 1476375 h 4114800"/>
                <a:gd name="connsiteX36" fmla="*/ 4886325 w 7019925"/>
                <a:gd name="connsiteY36" fmla="*/ 1476375 h 4114800"/>
                <a:gd name="connsiteX37" fmla="*/ 4933950 w 7019925"/>
                <a:gd name="connsiteY37" fmla="*/ 1571625 h 4114800"/>
                <a:gd name="connsiteX38" fmla="*/ 5095875 w 7019925"/>
                <a:gd name="connsiteY38" fmla="*/ 1647825 h 4114800"/>
                <a:gd name="connsiteX39" fmla="*/ 5057775 w 7019925"/>
                <a:gd name="connsiteY39" fmla="*/ 1847850 h 4114800"/>
                <a:gd name="connsiteX40" fmla="*/ 4572000 w 7019925"/>
                <a:gd name="connsiteY40" fmla="*/ 2457450 h 4114800"/>
                <a:gd name="connsiteX41" fmla="*/ 4276725 w 7019925"/>
                <a:gd name="connsiteY41" fmla="*/ 2667000 h 4114800"/>
                <a:gd name="connsiteX42" fmla="*/ 4200525 w 7019925"/>
                <a:gd name="connsiteY42" fmla="*/ 3019425 h 4114800"/>
                <a:gd name="connsiteX43" fmla="*/ 4257675 w 7019925"/>
                <a:gd name="connsiteY43" fmla="*/ 3276600 h 4114800"/>
                <a:gd name="connsiteX44" fmla="*/ 4743450 w 7019925"/>
                <a:gd name="connsiteY44" fmla="*/ 3533775 h 4114800"/>
                <a:gd name="connsiteX45" fmla="*/ 5162550 w 7019925"/>
                <a:gd name="connsiteY45" fmla="*/ 3533775 h 4114800"/>
                <a:gd name="connsiteX46" fmla="*/ 5257800 w 7019925"/>
                <a:gd name="connsiteY46" fmla="*/ 3686175 h 4114800"/>
                <a:gd name="connsiteX47" fmla="*/ 5429250 w 7019925"/>
                <a:gd name="connsiteY47" fmla="*/ 3733800 h 4114800"/>
                <a:gd name="connsiteX48" fmla="*/ 5467350 w 7019925"/>
                <a:gd name="connsiteY48" fmla="*/ 3733800 h 4114800"/>
                <a:gd name="connsiteX49" fmla="*/ 5553075 w 7019925"/>
                <a:gd name="connsiteY49" fmla="*/ 3733800 h 4114800"/>
                <a:gd name="connsiteX50" fmla="*/ 5562600 w 7019925"/>
                <a:gd name="connsiteY50" fmla="*/ 3829050 h 4114800"/>
                <a:gd name="connsiteX51" fmla="*/ 5638800 w 7019925"/>
                <a:gd name="connsiteY51" fmla="*/ 3810000 h 4114800"/>
                <a:gd name="connsiteX52" fmla="*/ 5743575 w 7019925"/>
                <a:gd name="connsiteY52" fmla="*/ 3905250 h 4114800"/>
                <a:gd name="connsiteX53" fmla="*/ 5876925 w 7019925"/>
                <a:gd name="connsiteY53" fmla="*/ 4000500 h 4114800"/>
                <a:gd name="connsiteX54" fmla="*/ 6010275 w 7019925"/>
                <a:gd name="connsiteY54" fmla="*/ 4057650 h 4114800"/>
                <a:gd name="connsiteX55" fmla="*/ 6134100 w 7019925"/>
                <a:gd name="connsiteY55" fmla="*/ 4067175 h 4114800"/>
                <a:gd name="connsiteX56" fmla="*/ 6219825 w 7019925"/>
                <a:gd name="connsiteY56" fmla="*/ 4086225 h 4114800"/>
                <a:gd name="connsiteX57" fmla="*/ 6315075 w 7019925"/>
                <a:gd name="connsiteY57" fmla="*/ 4114800 h 4114800"/>
                <a:gd name="connsiteX58" fmla="*/ 6515100 w 7019925"/>
                <a:gd name="connsiteY58" fmla="*/ 4038600 h 4114800"/>
                <a:gd name="connsiteX59" fmla="*/ 6619875 w 7019925"/>
                <a:gd name="connsiteY59" fmla="*/ 4019550 h 4114800"/>
                <a:gd name="connsiteX60" fmla="*/ 6734175 w 7019925"/>
                <a:gd name="connsiteY60" fmla="*/ 4029075 h 4114800"/>
                <a:gd name="connsiteX61" fmla="*/ 6934200 w 7019925"/>
                <a:gd name="connsiteY61" fmla="*/ 4086225 h 4114800"/>
                <a:gd name="connsiteX62" fmla="*/ 7019925 w 7019925"/>
                <a:gd name="connsiteY62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733925 w 7019925"/>
                <a:gd name="connsiteY33" fmla="*/ 1362075 h 4114800"/>
                <a:gd name="connsiteX34" fmla="*/ 4800600 w 7019925"/>
                <a:gd name="connsiteY34" fmla="*/ 1476375 h 4114800"/>
                <a:gd name="connsiteX35" fmla="*/ 4886325 w 7019925"/>
                <a:gd name="connsiteY35" fmla="*/ 1476375 h 4114800"/>
                <a:gd name="connsiteX36" fmla="*/ 4933950 w 7019925"/>
                <a:gd name="connsiteY36" fmla="*/ 1571625 h 4114800"/>
                <a:gd name="connsiteX37" fmla="*/ 5095875 w 7019925"/>
                <a:gd name="connsiteY37" fmla="*/ 1647825 h 4114800"/>
                <a:gd name="connsiteX38" fmla="*/ 5057775 w 7019925"/>
                <a:gd name="connsiteY38" fmla="*/ 1847850 h 4114800"/>
                <a:gd name="connsiteX39" fmla="*/ 4572000 w 7019925"/>
                <a:gd name="connsiteY39" fmla="*/ 2457450 h 4114800"/>
                <a:gd name="connsiteX40" fmla="*/ 4276725 w 7019925"/>
                <a:gd name="connsiteY40" fmla="*/ 2667000 h 4114800"/>
                <a:gd name="connsiteX41" fmla="*/ 4200525 w 7019925"/>
                <a:gd name="connsiteY41" fmla="*/ 3019425 h 4114800"/>
                <a:gd name="connsiteX42" fmla="*/ 4257675 w 7019925"/>
                <a:gd name="connsiteY42" fmla="*/ 3276600 h 4114800"/>
                <a:gd name="connsiteX43" fmla="*/ 4743450 w 7019925"/>
                <a:gd name="connsiteY43" fmla="*/ 3533775 h 4114800"/>
                <a:gd name="connsiteX44" fmla="*/ 5162550 w 7019925"/>
                <a:gd name="connsiteY44" fmla="*/ 3533775 h 4114800"/>
                <a:gd name="connsiteX45" fmla="*/ 5257800 w 7019925"/>
                <a:gd name="connsiteY45" fmla="*/ 3686175 h 4114800"/>
                <a:gd name="connsiteX46" fmla="*/ 5429250 w 7019925"/>
                <a:gd name="connsiteY46" fmla="*/ 3733800 h 4114800"/>
                <a:gd name="connsiteX47" fmla="*/ 5467350 w 7019925"/>
                <a:gd name="connsiteY47" fmla="*/ 3733800 h 4114800"/>
                <a:gd name="connsiteX48" fmla="*/ 5553075 w 7019925"/>
                <a:gd name="connsiteY48" fmla="*/ 3733800 h 4114800"/>
                <a:gd name="connsiteX49" fmla="*/ 5562600 w 7019925"/>
                <a:gd name="connsiteY49" fmla="*/ 3829050 h 4114800"/>
                <a:gd name="connsiteX50" fmla="*/ 5638800 w 7019925"/>
                <a:gd name="connsiteY50" fmla="*/ 3810000 h 4114800"/>
                <a:gd name="connsiteX51" fmla="*/ 5743575 w 7019925"/>
                <a:gd name="connsiteY51" fmla="*/ 3905250 h 4114800"/>
                <a:gd name="connsiteX52" fmla="*/ 5876925 w 7019925"/>
                <a:gd name="connsiteY52" fmla="*/ 4000500 h 4114800"/>
                <a:gd name="connsiteX53" fmla="*/ 6010275 w 7019925"/>
                <a:gd name="connsiteY53" fmla="*/ 4057650 h 4114800"/>
                <a:gd name="connsiteX54" fmla="*/ 6134100 w 7019925"/>
                <a:gd name="connsiteY54" fmla="*/ 4067175 h 4114800"/>
                <a:gd name="connsiteX55" fmla="*/ 6219825 w 7019925"/>
                <a:gd name="connsiteY55" fmla="*/ 4086225 h 4114800"/>
                <a:gd name="connsiteX56" fmla="*/ 6315075 w 7019925"/>
                <a:gd name="connsiteY56" fmla="*/ 4114800 h 4114800"/>
                <a:gd name="connsiteX57" fmla="*/ 6515100 w 7019925"/>
                <a:gd name="connsiteY57" fmla="*/ 4038600 h 4114800"/>
                <a:gd name="connsiteX58" fmla="*/ 6619875 w 7019925"/>
                <a:gd name="connsiteY58" fmla="*/ 4019550 h 4114800"/>
                <a:gd name="connsiteX59" fmla="*/ 6734175 w 7019925"/>
                <a:gd name="connsiteY59" fmla="*/ 4029075 h 4114800"/>
                <a:gd name="connsiteX60" fmla="*/ 6934200 w 7019925"/>
                <a:gd name="connsiteY60" fmla="*/ 4086225 h 4114800"/>
                <a:gd name="connsiteX61" fmla="*/ 7019925 w 7019925"/>
                <a:gd name="connsiteY6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800600 w 7019925"/>
                <a:gd name="connsiteY34" fmla="*/ 1476375 h 4114800"/>
                <a:gd name="connsiteX35" fmla="*/ 4886325 w 7019925"/>
                <a:gd name="connsiteY35" fmla="*/ 1476375 h 4114800"/>
                <a:gd name="connsiteX36" fmla="*/ 4933950 w 7019925"/>
                <a:gd name="connsiteY36" fmla="*/ 1571625 h 4114800"/>
                <a:gd name="connsiteX37" fmla="*/ 5095875 w 7019925"/>
                <a:gd name="connsiteY37" fmla="*/ 1647825 h 4114800"/>
                <a:gd name="connsiteX38" fmla="*/ 5057775 w 7019925"/>
                <a:gd name="connsiteY38" fmla="*/ 1847850 h 4114800"/>
                <a:gd name="connsiteX39" fmla="*/ 4572000 w 7019925"/>
                <a:gd name="connsiteY39" fmla="*/ 2457450 h 4114800"/>
                <a:gd name="connsiteX40" fmla="*/ 4276725 w 7019925"/>
                <a:gd name="connsiteY40" fmla="*/ 2667000 h 4114800"/>
                <a:gd name="connsiteX41" fmla="*/ 4200525 w 7019925"/>
                <a:gd name="connsiteY41" fmla="*/ 3019425 h 4114800"/>
                <a:gd name="connsiteX42" fmla="*/ 4257675 w 7019925"/>
                <a:gd name="connsiteY42" fmla="*/ 3276600 h 4114800"/>
                <a:gd name="connsiteX43" fmla="*/ 4743450 w 7019925"/>
                <a:gd name="connsiteY43" fmla="*/ 3533775 h 4114800"/>
                <a:gd name="connsiteX44" fmla="*/ 5162550 w 7019925"/>
                <a:gd name="connsiteY44" fmla="*/ 3533775 h 4114800"/>
                <a:gd name="connsiteX45" fmla="*/ 5257800 w 7019925"/>
                <a:gd name="connsiteY45" fmla="*/ 3686175 h 4114800"/>
                <a:gd name="connsiteX46" fmla="*/ 5429250 w 7019925"/>
                <a:gd name="connsiteY46" fmla="*/ 3733800 h 4114800"/>
                <a:gd name="connsiteX47" fmla="*/ 5467350 w 7019925"/>
                <a:gd name="connsiteY47" fmla="*/ 3733800 h 4114800"/>
                <a:gd name="connsiteX48" fmla="*/ 5553075 w 7019925"/>
                <a:gd name="connsiteY48" fmla="*/ 3733800 h 4114800"/>
                <a:gd name="connsiteX49" fmla="*/ 5562600 w 7019925"/>
                <a:gd name="connsiteY49" fmla="*/ 3829050 h 4114800"/>
                <a:gd name="connsiteX50" fmla="*/ 5638800 w 7019925"/>
                <a:gd name="connsiteY50" fmla="*/ 3810000 h 4114800"/>
                <a:gd name="connsiteX51" fmla="*/ 5743575 w 7019925"/>
                <a:gd name="connsiteY51" fmla="*/ 3905250 h 4114800"/>
                <a:gd name="connsiteX52" fmla="*/ 5876925 w 7019925"/>
                <a:gd name="connsiteY52" fmla="*/ 4000500 h 4114800"/>
                <a:gd name="connsiteX53" fmla="*/ 6010275 w 7019925"/>
                <a:gd name="connsiteY53" fmla="*/ 4057650 h 4114800"/>
                <a:gd name="connsiteX54" fmla="*/ 6134100 w 7019925"/>
                <a:gd name="connsiteY54" fmla="*/ 4067175 h 4114800"/>
                <a:gd name="connsiteX55" fmla="*/ 6219825 w 7019925"/>
                <a:gd name="connsiteY55" fmla="*/ 4086225 h 4114800"/>
                <a:gd name="connsiteX56" fmla="*/ 6315075 w 7019925"/>
                <a:gd name="connsiteY56" fmla="*/ 4114800 h 4114800"/>
                <a:gd name="connsiteX57" fmla="*/ 6515100 w 7019925"/>
                <a:gd name="connsiteY57" fmla="*/ 4038600 h 4114800"/>
                <a:gd name="connsiteX58" fmla="*/ 6619875 w 7019925"/>
                <a:gd name="connsiteY58" fmla="*/ 4019550 h 4114800"/>
                <a:gd name="connsiteX59" fmla="*/ 6734175 w 7019925"/>
                <a:gd name="connsiteY59" fmla="*/ 4029075 h 4114800"/>
                <a:gd name="connsiteX60" fmla="*/ 6934200 w 7019925"/>
                <a:gd name="connsiteY60" fmla="*/ 4086225 h 4114800"/>
                <a:gd name="connsiteX61" fmla="*/ 7019925 w 7019925"/>
                <a:gd name="connsiteY61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886325 w 7019925"/>
                <a:gd name="connsiteY34" fmla="*/ 1476375 h 4114800"/>
                <a:gd name="connsiteX35" fmla="*/ 4933950 w 7019925"/>
                <a:gd name="connsiteY35" fmla="*/ 1571625 h 4114800"/>
                <a:gd name="connsiteX36" fmla="*/ 5095875 w 7019925"/>
                <a:gd name="connsiteY36" fmla="*/ 1647825 h 4114800"/>
                <a:gd name="connsiteX37" fmla="*/ 5057775 w 7019925"/>
                <a:gd name="connsiteY37" fmla="*/ 1847850 h 4114800"/>
                <a:gd name="connsiteX38" fmla="*/ 4572000 w 7019925"/>
                <a:gd name="connsiteY38" fmla="*/ 2457450 h 4114800"/>
                <a:gd name="connsiteX39" fmla="*/ 4276725 w 7019925"/>
                <a:gd name="connsiteY39" fmla="*/ 2667000 h 4114800"/>
                <a:gd name="connsiteX40" fmla="*/ 4200525 w 7019925"/>
                <a:gd name="connsiteY40" fmla="*/ 3019425 h 4114800"/>
                <a:gd name="connsiteX41" fmla="*/ 4257675 w 7019925"/>
                <a:gd name="connsiteY41" fmla="*/ 3276600 h 4114800"/>
                <a:gd name="connsiteX42" fmla="*/ 4743450 w 7019925"/>
                <a:gd name="connsiteY42" fmla="*/ 3533775 h 4114800"/>
                <a:gd name="connsiteX43" fmla="*/ 5162550 w 7019925"/>
                <a:gd name="connsiteY43" fmla="*/ 3533775 h 4114800"/>
                <a:gd name="connsiteX44" fmla="*/ 5257800 w 7019925"/>
                <a:gd name="connsiteY44" fmla="*/ 3686175 h 4114800"/>
                <a:gd name="connsiteX45" fmla="*/ 5429250 w 7019925"/>
                <a:gd name="connsiteY45" fmla="*/ 3733800 h 4114800"/>
                <a:gd name="connsiteX46" fmla="*/ 5467350 w 7019925"/>
                <a:gd name="connsiteY46" fmla="*/ 3733800 h 4114800"/>
                <a:gd name="connsiteX47" fmla="*/ 5553075 w 7019925"/>
                <a:gd name="connsiteY47" fmla="*/ 3733800 h 4114800"/>
                <a:gd name="connsiteX48" fmla="*/ 5562600 w 7019925"/>
                <a:gd name="connsiteY48" fmla="*/ 3829050 h 4114800"/>
                <a:gd name="connsiteX49" fmla="*/ 5638800 w 7019925"/>
                <a:gd name="connsiteY49" fmla="*/ 3810000 h 4114800"/>
                <a:gd name="connsiteX50" fmla="*/ 5743575 w 7019925"/>
                <a:gd name="connsiteY50" fmla="*/ 3905250 h 4114800"/>
                <a:gd name="connsiteX51" fmla="*/ 5876925 w 7019925"/>
                <a:gd name="connsiteY51" fmla="*/ 4000500 h 4114800"/>
                <a:gd name="connsiteX52" fmla="*/ 6010275 w 7019925"/>
                <a:gd name="connsiteY52" fmla="*/ 4057650 h 4114800"/>
                <a:gd name="connsiteX53" fmla="*/ 6134100 w 7019925"/>
                <a:gd name="connsiteY53" fmla="*/ 4067175 h 4114800"/>
                <a:gd name="connsiteX54" fmla="*/ 6219825 w 7019925"/>
                <a:gd name="connsiteY54" fmla="*/ 4086225 h 4114800"/>
                <a:gd name="connsiteX55" fmla="*/ 6315075 w 7019925"/>
                <a:gd name="connsiteY55" fmla="*/ 4114800 h 4114800"/>
                <a:gd name="connsiteX56" fmla="*/ 6515100 w 7019925"/>
                <a:gd name="connsiteY56" fmla="*/ 4038600 h 4114800"/>
                <a:gd name="connsiteX57" fmla="*/ 6619875 w 7019925"/>
                <a:gd name="connsiteY57" fmla="*/ 4019550 h 4114800"/>
                <a:gd name="connsiteX58" fmla="*/ 6734175 w 7019925"/>
                <a:gd name="connsiteY58" fmla="*/ 4029075 h 4114800"/>
                <a:gd name="connsiteX59" fmla="*/ 6934200 w 7019925"/>
                <a:gd name="connsiteY59" fmla="*/ 4086225 h 4114800"/>
                <a:gd name="connsiteX60" fmla="*/ 7019925 w 7019925"/>
                <a:gd name="connsiteY60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933950 w 7019925"/>
                <a:gd name="connsiteY34" fmla="*/ 1571625 h 4114800"/>
                <a:gd name="connsiteX35" fmla="*/ 5095875 w 7019925"/>
                <a:gd name="connsiteY35" fmla="*/ 1647825 h 4114800"/>
                <a:gd name="connsiteX36" fmla="*/ 5057775 w 7019925"/>
                <a:gd name="connsiteY36" fmla="*/ 1847850 h 4114800"/>
                <a:gd name="connsiteX37" fmla="*/ 4572000 w 7019925"/>
                <a:gd name="connsiteY37" fmla="*/ 2457450 h 4114800"/>
                <a:gd name="connsiteX38" fmla="*/ 4276725 w 7019925"/>
                <a:gd name="connsiteY38" fmla="*/ 2667000 h 4114800"/>
                <a:gd name="connsiteX39" fmla="*/ 4200525 w 7019925"/>
                <a:gd name="connsiteY39" fmla="*/ 3019425 h 4114800"/>
                <a:gd name="connsiteX40" fmla="*/ 4257675 w 7019925"/>
                <a:gd name="connsiteY40" fmla="*/ 3276600 h 4114800"/>
                <a:gd name="connsiteX41" fmla="*/ 4743450 w 7019925"/>
                <a:gd name="connsiteY41" fmla="*/ 3533775 h 4114800"/>
                <a:gd name="connsiteX42" fmla="*/ 5162550 w 7019925"/>
                <a:gd name="connsiteY42" fmla="*/ 3533775 h 4114800"/>
                <a:gd name="connsiteX43" fmla="*/ 5257800 w 7019925"/>
                <a:gd name="connsiteY43" fmla="*/ 3686175 h 4114800"/>
                <a:gd name="connsiteX44" fmla="*/ 5429250 w 7019925"/>
                <a:gd name="connsiteY44" fmla="*/ 3733800 h 4114800"/>
                <a:gd name="connsiteX45" fmla="*/ 5467350 w 7019925"/>
                <a:gd name="connsiteY45" fmla="*/ 3733800 h 4114800"/>
                <a:gd name="connsiteX46" fmla="*/ 5553075 w 7019925"/>
                <a:gd name="connsiteY46" fmla="*/ 3733800 h 4114800"/>
                <a:gd name="connsiteX47" fmla="*/ 5562600 w 7019925"/>
                <a:gd name="connsiteY47" fmla="*/ 3829050 h 4114800"/>
                <a:gd name="connsiteX48" fmla="*/ 5638800 w 7019925"/>
                <a:gd name="connsiteY48" fmla="*/ 3810000 h 4114800"/>
                <a:gd name="connsiteX49" fmla="*/ 5743575 w 7019925"/>
                <a:gd name="connsiteY49" fmla="*/ 3905250 h 4114800"/>
                <a:gd name="connsiteX50" fmla="*/ 5876925 w 7019925"/>
                <a:gd name="connsiteY50" fmla="*/ 4000500 h 4114800"/>
                <a:gd name="connsiteX51" fmla="*/ 6010275 w 7019925"/>
                <a:gd name="connsiteY51" fmla="*/ 4057650 h 4114800"/>
                <a:gd name="connsiteX52" fmla="*/ 6134100 w 7019925"/>
                <a:gd name="connsiteY52" fmla="*/ 4067175 h 4114800"/>
                <a:gd name="connsiteX53" fmla="*/ 6219825 w 7019925"/>
                <a:gd name="connsiteY53" fmla="*/ 4086225 h 4114800"/>
                <a:gd name="connsiteX54" fmla="*/ 6315075 w 7019925"/>
                <a:gd name="connsiteY54" fmla="*/ 4114800 h 4114800"/>
                <a:gd name="connsiteX55" fmla="*/ 6515100 w 7019925"/>
                <a:gd name="connsiteY55" fmla="*/ 4038600 h 4114800"/>
                <a:gd name="connsiteX56" fmla="*/ 6619875 w 7019925"/>
                <a:gd name="connsiteY56" fmla="*/ 4019550 h 4114800"/>
                <a:gd name="connsiteX57" fmla="*/ 6734175 w 7019925"/>
                <a:gd name="connsiteY57" fmla="*/ 4029075 h 4114800"/>
                <a:gd name="connsiteX58" fmla="*/ 6934200 w 7019925"/>
                <a:gd name="connsiteY58" fmla="*/ 4086225 h 4114800"/>
                <a:gd name="connsiteX59" fmla="*/ 7019925 w 7019925"/>
                <a:gd name="connsiteY59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5095875 w 7019925"/>
                <a:gd name="connsiteY34" fmla="*/ 1647825 h 4114800"/>
                <a:gd name="connsiteX35" fmla="*/ 5057775 w 7019925"/>
                <a:gd name="connsiteY35" fmla="*/ 1847850 h 4114800"/>
                <a:gd name="connsiteX36" fmla="*/ 4572000 w 7019925"/>
                <a:gd name="connsiteY36" fmla="*/ 2457450 h 4114800"/>
                <a:gd name="connsiteX37" fmla="*/ 4276725 w 7019925"/>
                <a:gd name="connsiteY37" fmla="*/ 2667000 h 4114800"/>
                <a:gd name="connsiteX38" fmla="*/ 4200525 w 7019925"/>
                <a:gd name="connsiteY38" fmla="*/ 3019425 h 4114800"/>
                <a:gd name="connsiteX39" fmla="*/ 4257675 w 7019925"/>
                <a:gd name="connsiteY39" fmla="*/ 3276600 h 4114800"/>
                <a:gd name="connsiteX40" fmla="*/ 4743450 w 7019925"/>
                <a:gd name="connsiteY40" fmla="*/ 3533775 h 4114800"/>
                <a:gd name="connsiteX41" fmla="*/ 5162550 w 7019925"/>
                <a:gd name="connsiteY41" fmla="*/ 3533775 h 4114800"/>
                <a:gd name="connsiteX42" fmla="*/ 5257800 w 7019925"/>
                <a:gd name="connsiteY42" fmla="*/ 3686175 h 4114800"/>
                <a:gd name="connsiteX43" fmla="*/ 5429250 w 7019925"/>
                <a:gd name="connsiteY43" fmla="*/ 3733800 h 4114800"/>
                <a:gd name="connsiteX44" fmla="*/ 5467350 w 7019925"/>
                <a:gd name="connsiteY44" fmla="*/ 3733800 h 4114800"/>
                <a:gd name="connsiteX45" fmla="*/ 5553075 w 7019925"/>
                <a:gd name="connsiteY45" fmla="*/ 3733800 h 4114800"/>
                <a:gd name="connsiteX46" fmla="*/ 5562600 w 7019925"/>
                <a:gd name="connsiteY46" fmla="*/ 3829050 h 4114800"/>
                <a:gd name="connsiteX47" fmla="*/ 5638800 w 7019925"/>
                <a:gd name="connsiteY47" fmla="*/ 3810000 h 4114800"/>
                <a:gd name="connsiteX48" fmla="*/ 5743575 w 7019925"/>
                <a:gd name="connsiteY48" fmla="*/ 3905250 h 4114800"/>
                <a:gd name="connsiteX49" fmla="*/ 5876925 w 7019925"/>
                <a:gd name="connsiteY49" fmla="*/ 4000500 h 4114800"/>
                <a:gd name="connsiteX50" fmla="*/ 6010275 w 7019925"/>
                <a:gd name="connsiteY50" fmla="*/ 4057650 h 4114800"/>
                <a:gd name="connsiteX51" fmla="*/ 6134100 w 7019925"/>
                <a:gd name="connsiteY51" fmla="*/ 4067175 h 4114800"/>
                <a:gd name="connsiteX52" fmla="*/ 6219825 w 7019925"/>
                <a:gd name="connsiteY52" fmla="*/ 4086225 h 4114800"/>
                <a:gd name="connsiteX53" fmla="*/ 6315075 w 7019925"/>
                <a:gd name="connsiteY53" fmla="*/ 4114800 h 4114800"/>
                <a:gd name="connsiteX54" fmla="*/ 6515100 w 7019925"/>
                <a:gd name="connsiteY54" fmla="*/ 4038600 h 4114800"/>
                <a:gd name="connsiteX55" fmla="*/ 6619875 w 7019925"/>
                <a:gd name="connsiteY55" fmla="*/ 4019550 h 4114800"/>
                <a:gd name="connsiteX56" fmla="*/ 6734175 w 7019925"/>
                <a:gd name="connsiteY56" fmla="*/ 4029075 h 4114800"/>
                <a:gd name="connsiteX57" fmla="*/ 6934200 w 7019925"/>
                <a:gd name="connsiteY57" fmla="*/ 4086225 h 4114800"/>
                <a:gd name="connsiteX58" fmla="*/ 7019925 w 7019925"/>
                <a:gd name="connsiteY58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5057775 w 7019925"/>
                <a:gd name="connsiteY34" fmla="*/ 1847850 h 4114800"/>
                <a:gd name="connsiteX35" fmla="*/ 4572000 w 7019925"/>
                <a:gd name="connsiteY35" fmla="*/ 2457450 h 4114800"/>
                <a:gd name="connsiteX36" fmla="*/ 4276725 w 7019925"/>
                <a:gd name="connsiteY36" fmla="*/ 2667000 h 4114800"/>
                <a:gd name="connsiteX37" fmla="*/ 4200525 w 7019925"/>
                <a:gd name="connsiteY37" fmla="*/ 3019425 h 4114800"/>
                <a:gd name="connsiteX38" fmla="*/ 4257675 w 7019925"/>
                <a:gd name="connsiteY38" fmla="*/ 3276600 h 4114800"/>
                <a:gd name="connsiteX39" fmla="*/ 4743450 w 7019925"/>
                <a:gd name="connsiteY39" fmla="*/ 3533775 h 4114800"/>
                <a:gd name="connsiteX40" fmla="*/ 5162550 w 7019925"/>
                <a:gd name="connsiteY40" fmla="*/ 3533775 h 4114800"/>
                <a:gd name="connsiteX41" fmla="*/ 5257800 w 7019925"/>
                <a:gd name="connsiteY41" fmla="*/ 3686175 h 4114800"/>
                <a:gd name="connsiteX42" fmla="*/ 5429250 w 7019925"/>
                <a:gd name="connsiteY42" fmla="*/ 3733800 h 4114800"/>
                <a:gd name="connsiteX43" fmla="*/ 5467350 w 7019925"/>
                <a:gd name="connsiteY43" fmla="*/ 3733800 h 4114800"/>
                <a:gd name="connsiteX44" fmla="*/ 5553075 w 7019925"/>
                <a:gd name="connsiteY44" fmla="*/ 3733800 h 4114800"/>
                <a:gd name="connsiteX45" fmla="*/ 5562600 w 7019925"/>
                <a:gd name="connsiteY45" fmla="*/ 3829050 h 4114800"/>
                <a:gd name="connsiteX46" fmla="*/ 5638800 w 7019925"/>
                <a:gd name="connsiteY46" fmla="*/ 3810000 h 4114800"/>
                <a:gd name="connsiteX47" fmla="*/ 5743575 w 7019925"/>
                <a:gd name="connsiteY47" fmla="*/ 3905250 h 4114800"/>
                <a:gd name="connsiteX48" fmla="*/ 5876925 w 7019925"/>
                <a:gd name="connsiteY48" fmla="*/ 4000500 h 4114800"/>
                <a:gd name="connsiteX49" fmla="*/ 6010275 w 7019925"/>
                <a:gd name="connsiteY49" fmla="*/ 4057650 h 4114800"/>
                <a:gd name="connsiteX50" fmla="*/ 6134100 w 7019925"/>
                <a:gd name="connsiteY50" fmla="*/ 4067175 h 4114800"/>
                <a:gd name="connsiteX51" fmla="*/ 6219825 w 7019925"/>
                <a:gd name="connsiteY51" fmla="*/ 4086225 h 4114800"/>
                <a:gd name="connsiteX52" fmla="*/ 6315075 w 7019925"/>
                <a:gd name="connsiteY52" fmla="*/ 4114800 h 4114800"/>
                <a:gd name="connsiteX53" fmla="*/ 6515100 w 7019925"/>
                <a:gd name="connsiteY53" fmla="*/ 4038600 h 4114800"/>
                <a:gd name="connsiteX54" fmla="*/ 6619875 w 7019925"/>
                <a:gd name="connsiteY54" fmla="*/ 4019550 h 4114800"/>
                <a:gd name="connsiteX55" fmla="*/ 6734175 w 7019925"/>
                <a:gd name="connsiteY55" fmla="*/ 4029075 h 4114800"/>
                <a:gd name="connsiteX56" fmla="*/ 6934200 w 7019925"/>
                <a:gd name="connsiteY56" fmla="*/ 4086225 h 4114800"/>
                <a:gd name="connsiteX57" fmla="*/ 7019925 w 7019925"/>
                <a:gd name="connsiteY57" fmla="*/ 4076700 h 4114800"/>
                <a:gd name="connsiteX0" fmla="*/ 7019925 w 7019925"/>
                <a:gd name="connsiteY0" fmla="*/ 4076700 h 4114800"/>
                <a:gd name="connsiteX1" fmla="*/ 7019925 w 7019925"/>
                <a:gd name="connsiteY1" fmla="*/ 0 h 4114800"/>
                <a:gd name="connsiteX2" fmla="*/ 0 w 7019925"/>
                <a:gd name="connsiteY2" fmla="*/ 0 h 4114800"/>
                <a:gd name="connsiteX3" fmla="*/ 19050 w 7019925"/>
                <a:gd name="connsiteY3" fmla="*/ 476250 h 4114800"/>
                <a:gd name="connsiteX4" fmla="*/ 228600 w 7019925"/>
                <a:gd name="connsiteY4" fmla="*/ 495300 h 4114800"/>
                <a:gd name="connsiteX5" fmla="*/ 419100 w 7019925"/>
                <a:gd name="connsiteY5" fmla="*/ 495300 h 4114800"/>
                <a:gd name="connsiteX6" fmla="*/ 552450 w 7019925"/>
                <a:gd name="connsiteY6" fmla="*/ 485775 h 4114800"/>
                <a:gd name="connsiteX7" fmla="*/ 676275 w 7019925"/>
                <a:gd name="connsiteY7" fmla="*/ 552450 h 4114800"/>
                <a:gd name="connsiteX8" fmla="*/ 733425 w 7019925"/>
                <a:gd name="connsiteY8" fmla="*/ 609600 h 4114800"/>
                <a:gd name="connsiteX9" fmla="*/ 876300 w 7019925"/>
                <a:gd name="connsiteY9" fmla="*/ 704850 h 4114800"/>
                <a:gd name="connsiteX10" fmla="*/ 1038225 w 7019925"/>
                <a:gd name="connsiteY10" fmla="*/ 685800 h 4114800"/>
                <a:gd name="connsiteX11" fmla="*/ 1143000 w 7019925"/>
                <a:gd name="connsiteY11" fmla="*/ 552450 h 4114800"/>
                <a:gd name="connsiteX12" fmla="*/ 1257300 w 7019925"/>
                <a:gd name="connsiteY12" fmla="*/ 533400 h 4114800"/>
                <a:gd name="connsiteX13" fmla="*/ 1514475 w 7019925"/>
                <a:gd name="connsiteY13" fmla="*/ 514350 h 4114800"/>
                <a:gd name="connsiteX14" fmla="*/ 1638300 w 7019925"/>
                <a:gd name="connsiteY14" fmla="*/ 485775 h 4114800"/>
                <a:gd name="connsiteX15" fmla="*/ 1657350 w 7019925"/>
                <a:gd name="connsiteY15" fmla="*/ 381000 h 4114800"/>
                <a:gd name="connsiteX16" fmla="*/ 1790700 w 7019925"/>
                <a:gd name="connsiteY16" fmla="*/ 361950 h 4114800"/>
                <a:gd name="connsiteX17" fmla="*/ 1790700 w 7019925"/>
                <a:gd name="connsiteY17" fmla="*/ 361950 h 4114800"/>
                <a:gd name="connsiteX18" fmla="*/ 1905000 w 7019925"/>
                <a:gd name="connsiteY18" fmla="*/ 504825 h 4114800"/>
                <a:gd name="connsiteX19" fmla="*/ 2057400 w 7019925"/>
                <a:gd name="connsiteY19" fmla="*/ 495300 h 4114800"/>
                <a:gd name="connsiteX20" fmla="*/ 2228850 w 7019925"/>
                <a:gd name="connsiteY20" fmla="*/ 485775 h 4114800"/>
                <a:gd name="connsiteX21" fmla="*/ 2286000 w 7019925"/>
                <a:gd name="connsiteY21" fmla="*/ 428625 h 4114800"/>
                <a:gd name="connsiteX22" fmla="*/ 2362200 w 7019925"/>
                <a:gd name="connsiteY22" fmla="*/ 381000 h 4114800"/>
                <a:gd name="connsiteX23" fmla="*/ 2457450 w 7019925"/>
                <a:gd name="connsiteY23" fmla="*/ 361950 h 4114800"/>
                <a:gd name="connsiteX24" fmla="*/ 2705100 w 7019925"/>
                <a:gd name="connsiteY24" fmla="*/ 457200 h 4114800"/>
                <a:gd name="connsiteX25" fmla="*/ 2828925 w 7019925"/>
                <a:gd name="connsiteY25" fmla="*/ 542925 h 4114800"/>
                <a:gd name="connsiteX26" fmla="*/ 2971800 w 7019925"/>
                <a:gd name="connsiteY26" fmla="*/ 466725 h 4114800"/>
                <a:gd name="connsiteX27" fmla="*/ 3067050 w 7019925"/>
                <a:gd name="connsiteY27" fmla="*/ 504825 h 4114800"/>
                <a:gd name="connsiteX28" fmla="*/ 3200400 w 7019925"/>
                <a:gd name="connsiteY28" fmla="*/ 514350 h 4114800"/>
                <a:gd name="connsiteX29" fmla="*/ 3286125 w 7019925"/>
                <a:gd name="connsiteY29" fmla="*/ 495300 h 4114800"/>
                <a:gd name="connsiteX30" fmla="*/ 3343275 w 7019925"/>
                <a:gd name="connsiteY30" fmla="*/ 457200 h 4114800"/>
                <a:gd name="connsiteX31" fmla="*/ 3448050 w 7019925"/>
                <a:gd name="connsiteY31" fmla="*/ 419100 h 4114800"/>
                <a:gd name="connsiteX32" fmla="*/ 4581525 w 7019925"/>
                <a:gd name="connsiteY32" fmla="*/ 809625 h 4114800"/>
                <a:gd name="connsiteX33" fmla="*/ 4305300 w 7019925"/>
                <a:gd name="connsiteY33" fmla="*/ 1438275 h 4114800"/>
                <a:gd name="connsiteX34" fmla="*/ 4733925 w 7019925"/>
                <a:gd name="connsiteY34" fmla="*/ 1962150 h 4114800"/>
                <a:gd name="connsiteX35" fmla="*/ 4572000 w 7019925"/>
                <a:gd name="connsiteY35" fmla="*/ 2457450 h 4114800"/>
                <a:gd name="connsiteX36" fmla="*/ 4276725 w 7019925"/>
                <a:gd name="connsiteY36" fmla="*/ 2667000 h 4114800"/>
                <a:gd name="connsiteX37" fmla="*/ 4200525 w 7019925"/>
                <a:gd name="connsiteY37" fmla="*/ 3019425 h 4114800"/>
                <a:gd name="connsiteX38" fmla="*/ 4257675 w 7019925"/>
                <a:gd name="connsiteY38" fmla="*/ 3276600 h 4114800"/>
                <a:gd name="connsiteX39" fmla="*/ 4743450 w 7019925"/>
                <a:gd name="connsiteY39" fmla="*/ 3533775 h 4114800"/>
                <a:gd name="connsiteX40" fmla="*/ 5162550 w 7019925"/>
                <a:gd name="connsiteY40" fmla="*/ 3533775 h 4114800"/>
                <a:gd name="connsiteX41" fmla="*/ 5257800 w 7019925"/>
                <a:gd name="connsiteY41" fmla="*/ 3686175 h 4114800"/>
                <a:gd name="connsiteX42" fmla="*/ 5429250 w 7019925"/>
                <a:gd name="connsiteY42" fmla="*/ 3733800 h 4114800"/>
                <a:gd name="connsiteX43" fmla="*/ 5467350 w 7019925"/>
                <a:gd name="connsiteY43" fmla="*/ 3733800 h 4114800"/>
                <a:gd name="connsiteX44" fmla="*/ 5553075 w 7019925"/>
                <a:gd name="connsiteY44" fmla="*/ 3733800 h 4114800"/>
                <a:gd name="connsiteX45" fmla="*/ 5562600 w 7019925"/>
                <a:gd name="connsiteY45" fmla="*/ 3829050 h 4114800"/>
                <a:gd name="connsiteX46" fmla="*/ 5638800 w 7019925"/>
                <a:gd name="connsiteY46" fmla="*/ 3810000 h 4114800"/>
                <a:gd name="connsiteX47" fmla="*/ 5743575 w 7019925"/>
                <a:gd name="connsiteY47" fmla="*/ 3905250 h 4114800"/>
                <a:gd name="connsiteX48" fmla="*/ 5876925 w 7019925"/>
                <a:gd name="connsiteY48" fmla="*/ 4000500 h 4114800"/>
                <a:gd name="connsiteX49" fmla="*/ 6010275 w 7019925"/>
                <a:gd name="connsiteY49" fmla="*/ 4057650 h 4114800"/>
                <a:gd name="connsiteX50" fmla="*/ 6134100 w 7019925"/>
                <a:gd name="connsiteY50" fmla="*/ 4067175 h 4114800"/>
                <a:gd name="connsiteX51" fmla="*/ 6219825 w 7019925"/>
                <a:gd name="connsiteY51" fmla="*/ 4086225 h 4114800"/>
                <a:gd name="connsiteX52" fmla="*/ 6315075 w 7019925"/>
                <a:gd name="connsiteY52" fmla="*/ 4114800 h 4114800"/>
                <a:gd name="connsiteX53" fmla="*/ 6515100 w 7019925"/>
                <a:gd name="connsiteY53" fmla="*/ 4038600 h 4114800"/>
                <a:gd name="connsiteX54" fmla="*/ 6619875 w 7019925"/>
                <a:gd name="connsiteY54" fmla="*/ 4019550 h 4114800"/>
                <a:gd name="connsiteX55" fmla="*/ 6734175 w 7019925"/>
                <a:gd name="connsiteY55" fmla="*/ 4029075 h 4114800"/>
                <a:gd name="connsiteX56" fmla="*/ 6934200 w 7019925"/>
                <a:gd name="connsiteY56" fmla="*/ 4086225 h 4114800"/>
                <a:gd name="connsiteX57" fmla="*/ 7019925 w 7019925"/>
                <a:gd name="connsiteY57" fmla="*/ 40767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019925" h="4114800">
                  <a:moveTo>
                    <a:pt x="7019925" y="4076700"/>
                  </a:moveTo>
                  <a:lnTo>
                    <a:pt x="7019925" y="0"/>
                  </a:lnTo>
                  <a:lnTo>
                    <a:pt x="0" y="0"/>
                  </a:lnTo>
                  <a:lnTo>
                    <a:pt x="19050" y="476250"/>
                  </a:lnTo>
                  <a:lnTo>
                    <a:pt x="228600" y="495300"/>
                  </a:lnTo>
                  <a:lnTo>
                    <a:pt x="419100" y="495300"/>
                  </a:lnTo>
                  <a:lnTo>
                    <a:pt x="552450" y="485775"/>
                  </a:lnTo>
                  <a:lnTo>
                    <a:pt x="676275" y="552450"/>
                  </a:lnTo>
                  <a:lnTo>
                    <a:pt x="733425" y="609600"/>
                  </a:lnTo>
                  <a:lnTo>
                    <a:pt x="876300" y="704850"/>
                  </a:lnTo>
                  <a:lnTo>
                    <a:pt x="1038225" y="685800"/>
                  </a:lnTo>
                  <a:lnTo>
                    <a:pt x="1143000" y="552450"/>
                  </a:lnTo>
                  <a:lnTo>
                    <a:pt x="1257300" y="533400"/>
                  </a:lnTo>
                  <a:lnTo>
                    <a:pt x="1514475" y="514350"/>
                  </a:lnTo>
                  <a:lnTo>
                    <a:pt x="1638300" y="485775"/>
                  </a:lnTo>
                  <a:lnTo>
                    <a:pt x="1657350" y="381000"/>
                  </a:lnTo>
                  <a:lnTo>
                    <a:pt x="1790700" y="361950"/>
                  </a:lnTo>
                  <a:lnTo>
                    <a:pt x="1790700" y="361950"/>
                  </a:lnTo>
                  <a:lnTo>
                    <a:pt x="1905000" y="504825"/>
                  </a:lnTo>
                  <a:lnTo>
                    <a:pt x="2057400" y="495300"/>
                  </a:lnTo>
                  <a:lnTo>
                    <a:pt x="2228850" y="485775"/>
                  </a:lnTo>
                  <a:lnTo>
                    <a:pt x="2286000" y="428625"/>
                  </a:lnTo>
                  <a:lnTo>
                    <a:pt x="2362200" y="381000"/>
                  </a:lnTo>
                  <a:lnTo>
                    <a:pt x="2457450" y="361950"/>
                  </a:lnTo>
                  <a:lnTo>
                    <a:pt x="2705100" y="457200"/>
                  </a:lnTo>
                  <a:lnTo>
                    <a:pt x="2828925" y="542925"/>
                  </a:lnTo>
                  <a:lnTo>
                    <a:pt x="2971800" y="466725"/>
                  </a:lnTo>
                  <a:lnTo>
                    <a:pt x="3067050" y="504825"/>
                  </a:lnTo>
                  <a:lnTo>
                    <a:pt x="3200400" y="514350"/>
                  </a:lnTo>
                  <a:lnTo>
                    <a:pt x="3286125" y="495300"/>
                  </a:lnTo>
                  <a:lnTo>
                    <a:pt x="3343275" y="457200"/>
                  </a:lnTo>
                  <a:lnTo>
                    <a:pt x="3448050" y="419100"/>
                  </a:lnTo>
                  <a:lnTo>
                    <a:pt x="4581525" y="809625"/>
                  </a:lnTo>
                  <a:lnTo>
                    <a:pt x="4305300" y="1438275"/>
                  </a:lnTo>
                  <a:lnTo>
                    <a:pt x="4733925" y="1962150"/>
                  </a:lnTo>
                  <a:lnTo>
                    <a:pt x="4572000" y="2457450"/>
                  </a:lnTo>
                  <a:lnTo>
                    <a:pt x="4276725" y="2667000"/>
                  </a:lnTo>
                  <a:lnTo>
                    <a:pt x="4200525" y="3019425"/>
                  </a:lnTo>
                  <a:cubicBezTo>
                    <a:pt x="4251325" y="3092450"/>
                    <a:pt x="4206875" y="3203575"/>
                    <a:pt x="4257675" y="3276600"/>
                  </a:cubicBezTo>
                  <a:lnTo>
                    <a:pt x="4743450" y="3533775"/>
                  </a:lnTo>
                  <a:lnTo>
                    <a:pt x="5162550" y="3533775"/>
                  </a:lnTo>
                  <a:lnTo>
                    <a:pt x="5257800" y="3686175"/>
                  </a:lnTo>
                  <a:lnTo>
                    <a:pt x="5429250" y="3733800"/>
                  </a:lnTo>
                  <a:lnTo>
                    <a:pt x="5467350" y="3733800"/>
                  </a:lnTo>
                  <a:lnTo>
                    <a:pt x="5553075" y="3733800"/>
                  </a:lnTo>
                  <a:lnTo>
                    <a:pt x="5562600" y="3829050"/>
                  </a:lnTo>
                  <a:lnTo>
                    <a:pt x="5638800" y="3810000"/>
                  </a:lnTo>
                  <a:lnTo>
                    <a:pt x="5743575" y="3905250"/>
                  </a:lnTo>
                  <a:lnTo>
                    <a:pt x="5876925" y="4000500"/>
                  </a:lnTo>
                  <a:lnTo>
                    <a:pt x="6010275" y="4057650"/>
                  </a:lnTo>
                  <a:lnTo>
                    <a:pt x="6134100" y="4067175"/>
                  </a:lnTo>
                  <a:lnTo>
                    <a:pt x="6219825" y="4086225"/>
                  </a:lnTo>
                  <a:lnTo>
                    <a:pt x="6315075" y="4114800"/>
                  </a:lnTo>
                  <a:lnTo>
                    <a:pt x="6515100" y="4038600"/>
                  </a:lnTo>
                  <a:lnTo>
                    <a:pt x="6619875" y="4019550"/>
                  </a:lnTo>
                  <a:lnTo>
                    <a:pt x="6734175" y="4029075"/>
                  </a:lnTo>
                  <a:lnTo>
                    <a:pt x="6934200" y="4086225"/>
                  </a:lnTo>
                  <a:lnTo>
                    <a:pt x="7019925" y="407670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A424B56-E3FE-C6D0-8A84-949D7931DDA1}"/>
                </a:ext>
              </a:extLst>
            </p:cNvPr>
            <p:cNvSpPr/>
            <p:nvPr/>
          </p:nvSpPr>
          <p:spPr>
            <a:xfrm>
              <a:off x="2506451" y="711793"/>
              <a:ext cx="2909127" cy="6146207"/>
            </a:xfrm>
            <a:custGeom>
              <a:avLst/>
              <a:gdLst>
                <a:gd name="connsiteX0" fmla="*/ 878541 w 3173506"/>
                <a:gd name="connsiteY0" fmla="*/ 107577 h 6436659"/>
                <a:gd name="connsiteX1" fmla="*/ 887506 w 3173506"/>
                <a:gd name="connsiteY1" fmla="*/ 179294 h 6436659"/>
                <a:gd name="connsiteX2" fmla="*/ 905436 w 3173506"/>
                <a:gd name="connsiteY2" fmla="*/ 215153 h 6436659"/>
                <a:gd name="connsiteX3" fmla="*/ 869577 w 3173506"/>
                <a:gd name="connsiteY3" fmla="*/ 259977 h 6436659"/>
                <a:gd name="connsiteX4" fmla="*/ 824753 w 3173506"/>
                <a:gd name="connsiteY4" fmla="*/ 259977 h 6436659"/>
                <a:gd name="connsiteX5" fmla="*/ 797859 w 3173506"/>
                <a:gd name="connsiteY5" fmla="*/ 259977 h 6436659"/>
                <a:gd name="connsiteX6" fmla="*/ 753036 w 3173506"/>
                <a:gd name="connsiteY6" fmla="*/ 286871 h 6436659"/>
                <a:gd name="connsiteX7" fmla="*/ 753036 w 3173506"/>
                <a:gd name="connsiteY7" fmla="*/ 340659 h 6436659"/>
                <a:gd name="connsiteX8" fmla="*/ 726141 w 3173506"/>
                <a:gd name="connsiteY8" fmla="*/ 421341 h 6436659"/>
                <a:gd name="connsiteX9" fmla="*/ 654424 w 3173506"/>
                <a:gd name="connsiteY9" fmla="*/ 457200 h 6436659"/>
                <a:gd name="connsiteX10" fmla="*/ 600636 w 3173506"/>
                <a:gd name="connsiteY10" fmla="*/ 502024 h 6436659"/>
                <a:gd name="connsiteX11" fmla="*/ 510989 w 3173506"/>
                <a:gd name="connsiteY11" fmla="*/ 546847 h 6436659"/>
                <a:gd name="connsiteX12" fmla="*/ 519953 w 3173506"/>
                <a:gd name="connsiteY12" fmla="*/ 582706 h 6436659"/>
                <a:gd name="connsiteX13" fmla="*/ 699247 w 3173506"/>
                <a:gd name="connsiteY13" fmla="*/ 627530 h 6436659"/>
                <a:gd name="connsiteX14" fmla="*/ 663389 w 3173506"/>
                <a:gd name="connsiteY14" fmla="*/ 762000 h 6436659"/>
                <a:gd name="connsiteX15" fmla="*/ 636494 w 3173506"/>
                <a:gd name="connsiteY15" fmla="*/ 824753 h 6436659"/>
                <a:gd name="connsiteX16" fmla="*/ 609600 w 3173506"/>
                <a:gd name="connsiteY16" fmla="*/ 842683 h 6436659"/>
                <a:gd name="connsiteX17" fmla="*/ 618565 w 3173506"/>
                <a:gd name="connsiteY17" fmla="*/ 869577 h 6436659"/>
                <a:gd name="connsiteX18" fmla="*/ 636494 w 3173506"/>
                <a:gd name="connsiteY18" fmla="*/ 932330 h 6436659"/>
                <a:gd name="connsiteX19" fmla="*/ 600636 w 3173506"/>
                <a:gd name="connsiteY19" fmla="*/ 995083 h 6436659"/>
                <a:gd name="connsiteX20" fmla="*/ 591671 w 3173506"/>
                <a:gd name="connsiteY20" fmla="*/ 1183341 h 6436659"/>
                <a:gd name="connsiteX21" fmla="*/ 582706 w 3173506"/>
                <a:gd name="connsiteY21" fmla="*/ 1299883 h 6436659"/>
                <a:gd name="connsiteX22" fmla="*/ 627530 w 3173506"/>
                <a:gd name="connsiteY22" fmla="*/ 1335741 h 6436659"/>
                <a:gd name="connsiteX23" fmla="*/ 627530 w 3173506"/>
                <a:gd name="connsiteY23" fmla="*/ 1335741 h 6436659"/>
                <a:gd name="connsiteX24" fmla="*/ 663389 w 3173506"/>
                <a:gd name="connsiteY24" fmla="*/ 1479177 h 6436659"/>
                <a:gd name="connsiteX25" fmla="*/ 663389 w 3173506"/>
                <a:gd name="connsiteY25" fmla="*/ 1479177 h 6436659"/>
                <a:gd name="connsiteX26" fmla="*/ 636494 w 3173506"/>
                <a:gd name="connsiteY26" fmla="*/ 1595718 h 6436659"/>
                <a:gd name="connsiteX27" fmla="*/ 618565 w 3173506"/>
                <a:gd name="connsiteY27" fmla="*/ 1676400 h 6436659"/>
                <a:gd name="connsiteX28" fmla="*/ 663389 w 3173506"/>
                <a:gd name="connsiteY28" fmla="*/ 1748118 h 6436659"/>
                <a:gd name="connsiteX29" fmla="*/ 672353 w 3173506"/>
                <a:gd name="connsiteY29" fmla="*/ 1792941 h 6436659"/>
                <a:gd name="connsiteX30" fmla="*/ 681318 w 3173506"/>
                <a:gd name="connsiteY30" fmla="*/ 1828800 h 6436659"/>
                <a:gd name="connsiteX31" fmla="*/ 663389 w 3173506"/>
                <a:gd name="connsiteY31" fmla="*/ 1891553 h 6436659"/>
                <a:gd name="connsiteX32" fmla="*/ 636494 w 3173506"/>
                <a:gd name="connsiteY32" fmla="*/ 1927412 h 6436659"/>
                <a:gd name="connsiteX33" fmla="*/ 627530 w 3173506"/>
                <a:gd name="connsiteY33" fmla="*/ 2052918 h 6436659"/>
                <a:gd name="connsiteX34" fmla="*/ 573741 w 3173506"/>
                <a:gd name="connsiteY34" fmla="*/ 2052918 h 6436659"/>
                <a:gd name="connsiteX35" fmla="*/ 609600 w 3173506"/>
                <a:gd name="connsiteY35" fmla="*/ 2196353 h 6436659"/>
                <a:gd name="connsiteX36" fmla="*/ 609600 w 3173506"/>
                <a:gd name="connsiteY36" fmla="*/ 2250141 h 6436659"/>
                <a:gd name="connsiteX37" fmla="*/ 564777 w 3173506"/>
                <a:gd name="connsiteY37" fmla="*/ 2294965 h 6436659"/>
                <a:gd name="connsiteX38" fmla="*/ 582706 w 3173506"/>
                <a:gd name="connsiteY38" fmla="*/ 2339789 h 6436659"/>
                <a:gd name="connsiteX39" fmla="*/ 493059 w 3173506"/>
                <a:gd name="connsiteY39" fmla="*/ 2411506 h 6436659"/>
                <a:gd name="connsiteX40" fmla="*/ 439271 w 3173506"/>
                <a:gd name="connsiteY40" fmla="*/ 2465294 h 6436659"/>
                <a:gd name="connsiteX41" fmla="*/ 376518 w 3173506"/>
                <a:gd name="connsiteY41" fmla="*/ 2528047 h 6436659"/>
                <a:gd name="connsiteX42" fmla="*/ 259977 w 3173506"/>
                <a:gd name="connsiteY42" fmla="*/ 2545977 h 6436659"/>
                <a:gd name="connsiteX43" fmla="*/ 233083 w 3173506"/>
                <a:gd name="connsiteY43" fmla="*/ 2644589 h 6436659"/>
                <a:gd name="connsiteX44" fmla="*/ 233083 w 3173506"/>
                <a:gd name="connsiteY44" fmla="*/ 2698377 h 6436659"/>
                <a:gd name="connsiteX45" fmla="*/ 206189 w 3173506"/>
                <a:gd name="connsiteY45" fmla="*/ 2770094 h 6436659"/>
                <a:gd name="connsiteX46" fmla="*/ 98612 w 3173506"/>
                <a:gd name="connsiteY46" fmla="*/ 2770094 h 6436659"/>
                <a:gd name="connsiteX47" fmla="*/ 0 w 3173506"/>
                <a:gd name="connsiteY47" fmla="*/ 2868706 h 6436659"/>
                <a:gd name="connsiteX48" fmla="*/ 17930 w 3173506"/>
                <a:gd name="connsiteY48" fmla="*/ 2994212 h 6436659"/>
                <a:gd name="connsiteX49" fmla="*/ 8965 w 3173506"/>
                <a:gd name="connsiteY49" fmla="*/ 3083859 h 6436659"/>
                <a:gd name="connsiteX50" fmla="*/ 8965 w 3173506"/>
                <a:gd name="connsiteY50" fmla="*/ 3146612 h 6436659"/>
                <a:gd name="connsiteX51" fmla="*/ 53789 w 3173506"/>
                <a:gd name="connsiteY51" fmla="*/ 3182471 h 6436659"/>
                <a:gd name="connsiteX52" fmla="*/ 53789 w 3173506"/>
                <a:gd name="connsiteY52" fmla="*/ 3182471 h 6436659"/>
                <a:gd name="connsiteX53" fmla="*/ 44824 w 3173506"/>
                <a:gd name="connsiteY53" fmla="*/ 3236259 h 6436659"/>
                <a:gd name="connsiteX54" fmla="*/ 107577 w 3173506"/>
                <a:gd name="connsiteY54" fmla="*/ 3361765 h 6436659"/>
                <a:gd name="connsiteX55" fmla="*/ 161365 w 3173506"/>
                <a:gd name="connsiteY55" fmla="*/ 3469341 h 6436659"/>
                <a:gd name="connsiteX56" fmla="*/ 206189 w 3173506"/>
                <a:gd name="connsiteY56" fmla="*/ 3603812 h 6436659"/>
                <a:gd name="connsiteX57" fmla="*/ 215153 w 3173506"/>
                <a:gd name="connsiteY57" fmla="*/ 3684494 h 6436659"/>
                <a:gd name="connsiteX58" fmla="*/ 385483 w 3173506"/>
                <a:gd name="connsiteY58" fmla="*/ 3765177 h 6436659"/>
                <a:gd name="connsiteX59" fmla="*/ 466165 w 3173506"/>
                <a:gd name="connsiteY59" fmla="*/ 3792071 h 6436659"/>
                <a:gd name="connsiteX60" fmla="*/ 448236 w 3173506"/>
                <a:gd name="connsiteY60" fmla="*/ 3827930 h 6436659"/>
                <a:gd name="connsiteX61" fmla="*/ 609600 w 3173506"/>
                <a:gd name="connsiteY61" fmla="*/ 4007224 h 6436659"/>
                <a:gd name="connsiteX62" fmla="*/ 636494 w 3173506"/>
                <a:gd name="connsiteY62" fmla="*/ 4061012 h 6436659"/>
                <a:gd name="connsiteX63" fmla="*/ 654424 w 3173506"/>
                <a:gd name="connsiteY63" fmla="*/ 4267200 h 6436659"/>
                <a:gd name="connsiteX64" fmla="*/ 654424 w 3173506"/>
                <a:gd name="connsiteY64" fmla="*/ 4365812 h 6436659"/>
                <a:gd name="connsiteX65" fmla="*/ 1219200 w 3173506"/>
                <a:gd name="connsiteY65" fmla="*/ 4724400 h 6436659"/>
                <a:gd name="connsiteX66" fmla="*/ 1595718 w 3173506"/>
                <a:gd name="connsiteY66" fmla="*/ 6436659 h 6436659"/>
                <a:gd name="connsiteX67" fmla="*/ 1828800 w 3173506"/>
                <a:gd name="connsiteY67" fmla="*/ 6320118 h 6436659"/>
                <a:gd name="connsiteX68" fmla="*/ 1909483 w 3173506"/>
                <a:gd name="connsiteY68" fmla="*/ 6302189 h 6436659"/>
                <a:gd name="connsiteX69" fmla="*/ 2061883 w 3173506"/>
                <a:gd name="connsiteY69" fmla="*/ 6051177 h 6436659"/>
                <a:gd name="connsiteX70" fmla="*/ 2178424 w 3173506"/>
                <a:gd name="connsiteY70" fmla="*/ 5818094 h 6436659"/>
                <a:gd name="connsiteX71" fmla="*/ 2160494 w 3173506"/>
                <a:gd name="connsiteY71" fmla="*/ 5719483 h 6436659"/>
                <a:gd name="connsiteX72" fmla="*/ 2169459 w 3173506"/>
                <a:gd name="connsiteY72" fmla="*/ 5620871 h 6436659"/>
                <a:gd name="connsiteX73" fmla="*/ 2043953 w 3173506"/>
                <a:gd name="connsiteY73" fmla="*/ 5280212 h 6436659"/>
                <a:gd name="connsiteX74" fmla="*/ 2043953 w 3173506"/>
                <a:gd name="connsiteY74" fmla="*/ 5280212 h 6436659"/>
                <a:gd name="connsiteX75" fmla="*/ 2151530 w 3173506"/>
                <a:gd name="connsiteY75" fmla="*/ 5091953 h 6436659"/>
                <a:gd name="connsiteX76" fmla="*/ 2366683 w 3173506"/>
                <a:gd name="connsiteY76" fmla="*/ 5020236 h 6436659"/>
                <a:gd name="connsiteX77" fmla="*/ 2438400 w 3173506"/>
                <a:gd name="connsiteY77" fmla="*/ 4921624 h 6436659"/>
                <a:gd name="connsiteX78" fmla="*/ 2438400 w 3173506"/>
                <a:gd name="connsiteY78" fmla="*/ 4831977 h 6436659"/>
                <a:gd name="connsiteX79" fmla="*/ 2501153 w 3173506"/>
                <a:gd name="connsiteY79" fmla="*/ 4840941 h 6436659"/>
                <a:gd name="connsiteX80" fmla="*/ 2572871 w 3173506"/>
                <a:gd name="connsiteY80" fmla="*/ 4805083 h 6436659"/>
                <a:gd name="connsiteX81" fmla="*/ 2599765 w 3173506"/>
                <a:gd name="connsiteY81" fmla="*/ 4706471 h 6436659"/>
                <a:gd name="connsiteX82" fmla="*/ 2832847 w 3173506"/>
                <a:gd name="connsiteY82" fmla="*/ 4580965 h 6436659"/>
                <a:gd name="connsiteX83" fmla="*/ 3155577 w 3173506"/>
                <a:gd name="connsiteY83" fmla="*/ 4437530 h 6436659"/>
                <a:gd name="connsiteX84" fmla="*/ 3173506 w 3173506"/>
                <a:gd name="connsiteY84" fmla="*/ 4303059 h 6436659"/>
                <a:gd name="connsiteX85" fmla="*/ 3101789 w 3173506"/>
                <a:gd name="connsiteY85" fmla="*/ 4231341 h 6436659"/>
                <a:gd name="connsiteX86" fmla="*/ 3101789 w 3173506"/>
                <a:gd name="connsiteY86" fmla="*/ 4069977 h 6436659"/>
                <a:gd name="connsiteX87" fmla="*/ 3110753 w 3173506"/>
                <a:gd name="connsiteY87" fmla="*/ 3971365 h 6436659"/>
                <a:gd name="connsiteX88" fmla="*/ 3137647 w 3173506"/>
                <a:gd name="connsiteY88" fmla="*/ 3872753 h 6436659"/>
                <a:gd name="connsiteX89" fmla="*/ 3137647 w 3173506"/>
                <a:gd name="connsiteY89" fmla="*/ 3836894 h 6436659"/>
                <a:gd name="connsiteX90" fmla="*/ 3048000 w 3173506"/>
                <a:gd name="connsiteY90" fmla="*/ 3810000 h 6436659"/>
                <a:gd name="connsiteX91" fmla="*/ 2994212 w 3173506"/>
                <a:gd name="connsiteY91" fmla="*/ 3756212 h 6436659"/>
                <a:gd name="connsiteX92" fmla="*/ 2904565 w 3173506"/>
                <a:gd name="connsiteY92" fmla="*/ 3675530 h 6436659"/>
                <a:gd name="connsiteX93" fmla="*/ 2814918 w 3173506"/>
                <a:gd name="connsiteY93" fmla="*/ 3675530 h 6436659"/>
                <a:gd name="connsiteX94" fmla="*/ 2841812 w 3173506"/>
                <a:gd name="connsiteY94" fmla="*/ 3558989 h 6436659"/>
                <a:gd name="connsiteX95" fmla="*/ 2832847 w 3173506"/>
                <a:gd name="connsiteY95" fmla="*/ 3451412 h 6436659"/>
                <a:gd name="connsiteX96" fmla="*/ 2805953 w 3173506"/>
                <a:gd name="connsiteY96" fmla="*/ 3406589 h 6436659"/>
                <a:gd name="connsiteX97" fmla="*/ 2814918 w 3173506"/>
                <a:gd name="connsiteY97" fmla="*/ 3370730 h 6436659"/>
                <a:gd name="connsiteX98" fmla="*/ 2770094 w 3173506"/>
                <a:gd name="connsiteY98" fmla="*/ 3299012 h 6436659"/>
                <a:gd name="connsiteX99" fmla="*/ 2707341 w 3173506"/>
                <a:gd name="connsiteY99" fmla="*/ 3299012 h 6436659"/>
                <a:gd name="connsiteX100" fmla="*/ 2671483 w 3173506"/>
                <a:gd name="connsiteY100" fmla="*/ 3343836 h 6436659"/>
                <a:gd name="connsiteX101" fmla="*/ 2653553 w 3173506"/>
                <a:gd name="connsiteY101" fmla="*/ 3388659 h 6436659"/>
                <a:gd name="connsiteX102" fmla="*/ 2599765 w 3173506"/>
                <a:gd name="connsiteY102" fmla="*/ 3415553 h 6436659"/>
                <a:gd name="connsiteX103" fmla="*/ 2599765 w 3173506"/>
                <a:gd name="connsiteY103" fmla="*/ 3415553 h 6436659"/>
                <a:gd name="connsiteX104" fmla="*/ 2492189 w 3173506"/>
                <a:gd name="connsiteY104" fmla="*/ 3370730 h 6436659"/>
                <a:gd name="connsiteX105" fmla="*/ 2528047 w 3173506"/>
                <a:gd name="connsiteY105" fmla="*/ 3316941 h 6436659"/>
                <a:gd name="connsiteX106" fmla="*/ 2537012 w 3173506"/>
                <a:gd name="connsiteY106" fmla="*/ 3254189 h 6436659"/>
                <a:gd name="connsiteX107" fmla="*/ 2519083 w 3173506"/>
                <a:gd name="connsiteY107" fmla="*/ 3218330 h 6436659"/>
                <a:gd name="connsiteX108" fmla="*/ 2438400 w 3173506"/>
                <a:gd name="connsiteY108" fmla="*/ 3245224 h 6436659"/>
                <a:gd name="connsiteX109" fmla="*/ 2402541 w 3173506"/>
                <a:gd name="connsiteY109" fmla="*/ 3245224 h 6436659"/>
                <a:gd name="connsiteX110" fmla="*/ 2402541 w 3173506"/>
                <a:gd name="connsiteY110" fmla="*/ 3245224 h 6436659"/>
                <a:gd name="connsiteX111" fmla="*/ 2187389 w 3173506"/>
                <a:gd name="connsiteY111" fmla="*/ 3200400 h 6436659"/>
                <a:gd name="connsiteX112" fmla="*/ 1963271 w 3173506"/>
                <a:gd name="connsiteY112" fmla="*/ 2931459 h 6436659"/>
                <a:gd name="connsiteX113" fmla="*/ 2008094 w 3173506"/>
                <a:gd name="connsiteY113" fmla="*/ 2788024 h 6436659"/>
                <a:gd name="connsiteX114" fmla="*/ 2017059 w 3173506"/>
                <a:gd name="connsiteY114" fmla="*/ 2734236 h 6436659"/>
                <a:gd name="connsiteX115" fmla="*/ 2026024 w 3173506"/>
                <a:gd name="connsiteY115" fmla="*/ 2671483 h 6436659"/>
                <a:gd name="connsiteX116" fmla="*/ 2277036 w 3173506"/>
                <a:gd name="connsiteY116" fmla="*/ 2519083 h 6436659"/>
                <a:gd name="connsiteX117" fmla="*/ 2438400 w 3173506"/>
                <a:gd name="connsiteY117" fmla="*/ 2402541 h 6436659"/>
                <a:gd name="connsiteX118" fmla="*/ 2590800 w 3173506"/>
                <a:gd name="connsiteY118" fmla="*/ 2241177 h 6436659"/>
                <a:gd name="connsiteX119" fmla="*/ 2653553 w 3173506"/>
                <a:gd name="connsiteY119" fmla="*/ 2106706 h 6436659"/>
                <a:gd name="connsiteX120" fmla="*/ 2689412 w 3173506"/>
                <a:gd name="connsiteY120" fmla="*/ 2017059 h 6436659"/>
                <a:gd name="connsiteX121" fmla="*/ 2734236 w 3173506"/>
                <a:gd name="connsiteY121" fmla="*/ 1972236 h 6436659"/>
                <a:gd name="connsiteX122" fmla="*/ 2832847 w 3173506"/>
                <a:gd name="connsiteY122" fmla="*/ 1792941 h 6436659"/>
                <a:gd name="connsiteX123" fmla="*/ 2796989 w 3173506"/>
                <a:gd name="connsiteY123" fmla="*/ 1703294 h 6436659"/>
                <a:gd name="connsiteX124" fmla="*/ 2779059 w 3173506"/>
                <a:gd name="connsiteY124" fmla="*/ 1640541 h 6436659"/>
                <a:gd name="connsiteX125" fmla="*/ 2779059 w 3173506"/>
                <a:gd name="connsiteY125" fmla="*/ 1506071 h 6436659"/>
                <a:gd name="connsiteX126" fmla="*/ 2770094 w 3173506"/>
                <a:gd name="connsiteY126" fmla="*/ 1416424 h 6436659"/>
                <a:gd name="connsiteX127" fmla="*/ 2698377 w 3173506"/>
                <a:gd name="connsiteY127" fmla="*/ 1371600 h 6436659"/>
                <a:gd name="connsiteX128" fmla="*/ 2626659 w 3173506"/>
                <a:gd name="connsiteY128" fmla="*/ 1326777 h 6436659"/>
                <a:gd name="connsiteX129" fmla="*/ 2581836 w 3173506"/>
                <a:gd name="connsiteY129" fmla="*/ 1290918 h 6436659"/>
                <a:gd name="connsiteX130" fmla="*/ 2590800 w 3173506"/>
                <a:gd name="connsiteY130" fmla="*/ 1246094 h 6436659"/>
                <a:gd name="connsiteX131" fmla="*/ 2510118 w 3173506"/>
                <a:gd name="connsiteY131" fmla="*/ 1246094 h 6436659"/>
                <a:gd name="connsiteX132" fmla="*/ 2474259 w 3173506"/>
                <a:gd name="connsiteY132" fmla="*/ 1201271 h 6436659"/>
                <a:gd name="connsiteX133" fmla="*/ 2411506 w 3173506"/>
                <a:gd name="connsiteY133" fmla="*/ 1102659 h 6436659"/>
                <a:gd name="connsiteX134" fmla="*/ 2339789 w 3173506"/>
                <a:gd name="connsiteY134" fmla="*/ 1075765 h 6436659"/>
                <a:gd name="connsiteX135" fmla="*/ 2303930 w 3173506"/>
                <a:gd name="connsiteY135" fmla="*/ 986118 h 6436659"/>
                <a:gd name="connsiteX136" fmla="*/ 2330824 w 3173506"/>
                <a:gd name="connsiteY136" fmla="*/ 896471 h 6436659"/>
                <a:gd name="connsiteX137" fmla="*/ 2321859 w 3173506"/>
                <a:gd name="connsiteY137" fmla="*/ 762000 h 6436659"/>
                <a:gd name="connsiteX138" fmla="*/ 2393577 w 3173506"/>
                <a:gd name="connsiteY138" fmla="*/ 690283 h 6436659"/>
                <a:gd name="connsiteX139" fmla="*/ 2492189 w 3173506"/>
                <a:gd name="connsiteY139" fmla="*/ 618565 h 6436659"/>
                <a:gd name="connsiteX140" fmla="*/ 2545977 w 3173506"/>
                <a:gd name="connsiteY140" fmla="*/ 591671 h 6436659"/>
                <a:gd name="connsiteX141" fmla="*/ 2599765 w 3173506"/>
                <a:gd name="connsiteY141" fmla="*/ 591671 h 6436659"/>
                <a:gd name="connsiteX142" fmla="*/ 2626659 w 3173506"/>
                <a:gd name="connsiteY142" fmla="*/ 493059 h 6436659"/>
                <a:gd name="connsiteX143" fmla="*/ 2707341 w 3173506"/>
                <a:gd name="connsiteY143" fmla="*/ 367553 h 6436659"/>
                <a:gd name="connsiteX144" fmla="*/ 2770094 w 3173506"/>
                <a:gd name="connsiteY144" fmla="*/ 242047 h 6436659"/>
                <a:gd name="connsiteX145" fmla="*/ 2823883 w 3173506"/>
                <a:gd name="connsiteY145" fmla="*/ 197224 h 6436659"/>
                <a:gd name="connsiteX146" fmla="*/ 2832847 w 3173506"/>
                <a:gd name="connsiteY146" fmla="*/ 107577 h 6436659"/>
                <a:gd name="connsiteX147" fmla="*/ 2814918 w 3173506"/>
                <a:gd name="connsiteY147" fmla="*/ 17930 h 6436659"/>
                <a:gd name="connsiteX148" fmla="*/ 2680447 w 3173506"/>
                <a:gd name="connsiteY148" fmla="*/ 8965 h 6436659"/>
                <a:gd name="connsiteX149" fmla="*/ 2626659 w 3173506"/>
                <a:gd name="connsiteY149" fmla="*/ 80683 h 6436659"/>
                <a:gd name="connsiteX150" fmla="*/ 2554941 w 3173506"/>
                <a:gd name="connsiteY150" fmla="*/ 143436 h 6436659"/>
                <a:gd name="connsiteX151" fmla="*/ 2402541 w 3173506"/>
                <a:gd name="connsiteY151" fmla="*/ 197224 h 6436659"/>
                <a:gd name="connsiteX152" fmla="*/ 2375647 w 3173506"/>
                <a:gd name="connsiteY152" fmla="*/ 286871 h 6436659"/>
                <a:gd name="connsiteX153" fmla="*/ 2268071 w 3173506"/>
                <a:gd name="connsiteY153" fmla="*/ 358589 h 6436659"/>
                <a:gd name="connsiteX154" fmla="*/ 2187389 w 3173506"/>
                <a:gd name="connsiteY154" fmla="*/ 286871 h 6436659"/>
                <a:gd name="connsiteX155" fmla="*/ 2187389 w 3173506"/>
                <a:gd name="connsiteY155" fmla="*/ 197224 h 6436659"/>
                <a:gd name="connsiteX156" fmla="*/ 2223247 w 3173506"/>
                <a:gd name="connsiteY156" fmla="*/ 125506 h 6436659"/>
                <a:gd name="connsiteX157" fmla="*/ 2205318 w 3173506"/>
                <a:gd name="connsiteY157" fmla="*/ 80683 h 6436659"/>
                <a:gd name="connsiteX158" fmla="*/ 2133600 w 3173506"/>
                <a:gd name="connsiteY158" fmla="*/ 98612 h 6436659"/>
                <a:gd name="connsiteX159" fmla="*/ 2133600 w 3173506"/>
                <a:gd name="connsiteY159" fmla="*/ 17930 h 6436659"/>
                <a:gd name="connsiteX160" fmla="*/ 1084730 w 3173506"/>
                <a:gd name="connsiteY160" fmla="*/ 0 h 6436659"/>
                <a:gd name="connsiteX161" fmla="*/ 1066800 w 3173506"/>
                <a:gd name="connsiteY161" fmla="*/ 62753 h 6436659"/>
                <a:gd name="connsiteX162" fmla="*/ 878541 w 3173506"/>
                <a:gd name="connsiteY162" fmla="*/ 107577 h 6436659"/>
                <a:gd name="connsiteX0" fmla="*/ 878541 w 3173506"/>
                <a:gd name="connsiteY0" fmla="*/ 131557 h 6460639"/>
                <a:gd name="connsiteX1" fmla="*/ 887506 w 3173506"/>
                <a:gd name="connsiteY1" fmla="*/ 203274 h 6460639"/>
                <a:gd name="connsiteX2" fmla="*/ 905436 w 3173506"/>
                <a:gd name="connsiteY2" fmla="*/ 239133 h 6460639"/>
                <a:gd name="connsiteX3" fmla="*/ 869577 w 3173506"/>
                <a:gd name="connsiteY3" fmla="*/ 283957 h 6460639"/>
                <a:gd name="connsiteX4" fmla="*/ 824753 w 3173506"/>
                <a:gd name="connsiteY4" fmla="*/ 283957 h 6460639"/>
                <a:gd name="connsiteX5" fmla="*/ 797859 w 3173506"/>
                <a:gd name="connsiteY5" fmla="*/ 283957 h 6460639"/>
                <a:gd name="connsiteX6" fmla="*/ 753036 w 3173506"/>
                <a:gd name="connsiteY6" fmla="*/ 310851 h 6460639"/>
                <a:gd name="connsiteX7" fmla="*/ 753036 w 3173506"/>
                <a:gd name="connsiteY7" fmla="*/ 364639 h 6460639"/>
                <a:gd name="connsiteX8" fmla="*/ 726141 w 3173506"/>
                <a:gd name="connsiteY8" fmla="*/ 445321 h 6460639"/>
                <a:gd name="connsiteX9" fmla="*/ 654424 w 3173506"/>
                <a:gd name="connsiteY9" fmla="*/ 481180 h 6460639"/>
                <a:gd name="connsiteX10" fmla="*/ 600636 w 3173506"/>
                <a:gd name="connsiteY10" fmla="*/ 526004 h 6460639"/>
                <a:gd name="connsiteX11" fmla="*/ 510989 w 3173506"/>
                <a:gd name="connsiteY11" fmla="*/ 570827 h 6460639"/>
                <a:gd name="connsiteX12" fmla="*/ 519953 w 3173506"/>
                <a:gd name="connsiteY12" fmla="*/ 606686 h 6460639"/>
                <a:gd name="connsiteX13" fmla="*/ 699247 w 3173506"/>
                <a:gd name="connsiteY13" fmla="*/ 651510 h 6460639"/>
                <a:gd name="connsiteX14" fmla="*/ 663389 w 3173506"/>
                <a:gd name="connsiteY14" fmla="*/ 785980 h 6460639"/>
                <a:gd name="connsiteX15" fmla="*/ 636494 w 3173506"/>
                <a:gd name="connsiteY15" fmla="*/ 848733 h 6460639"/>
                <a:gd name="connsiteX16" fmla="*/ 609600 w 3173506"/>
                <a:gd name="connsiteY16" fmla="*/ 866663 h 6460639"/>
                <a:gd name="connsiteX17" fmla="*/ 618565 w 3173506"/>
                <a:gd name="connsiteY17" fmla="*/ 893557 h 6460639"/>
                <a:gd name="connsiteX18" fmla="*/ 636494 w 3173506"/>
                <a:gd name="connsiteY18" fmla="*/ 956310 h 6460639"/>
                <a:gd name="connsiteX19" fmla="*/ 600636 w 3173506"/>
                <a:gd name="connsiteY19" fmla="*/ 1019063 h 6460639"/>
                <a:gd name="connsiteX20" fmla="*/ 591671 w 3173506"/>
                <a:gd name="connsiteY20" fmla="*/ 1207321 h 6460639"/>
                <a:gd name="connsiteX21" fmla="*/ 582706 w 3173506"/>
                <a:gd name="connsiteY21" fmla="*/ 1323863 h 6460639"/>
                <a:gd name="connsiteX22" fmla="*/ 627530 w 3173506"/>
                <a:gd name="connsiteY22" fmla="*/ 1359721 h 6460639"/>
                <a:gd name="connsiteX23" fmla="*/ 627530 w 3173506"/>
                <a:gd name="connsiteY23" fmla="*/ 1359721 h 6460639"/>
                <a:gd name="connsiteX24" fmla="*/ 663389 w 3173506"/>
                <a:gd name="connsiteY24" fmla="*/ 1503157 h 6460639"/>
                <a:gd name="connsiteX25" fmla="*/ 663389 w 3173506"/>
                <a:gd name="connsiteY25" fmla="*/ 1503157 h 6460639"/>
                <a:gd name="connsiteX26" fmla="*/ 636494 w 3173506"/>
                <a:gd name="connsiteY26" fmla="*/ 1619698 h 6460639"/>
                <a:gd name="connsiteX27" fmla="*/ 618565 w 3173506"/>
                <a:gd name="connsiteY27" fmla="*/ 1700380 h 6460639"/>
                <a:gd name="connsiteX28" fmla="*/ 663389 w 3173506"/>
                <a:gd name="connsiteY28" fmla="*/ 1772098 h 6460639"/>
                <a:gd name="connsiteX29" fmla="*/ 672353 w 3173506"/>
                <a:gd name="connsiteY29" fmla="*/ 1816921 h 6460639"/>
                <a:gd name="connsiteX30" fmla="*/ 681318 w 3173506"/>
                <a:gd name="connsiteY30" fmla="*/ 1852780 h 6460639"/>
                <a:gd name="connsiteX31" fmla="*/ 663389 w 3173506"/>
                <a:gd name="connsiteY31" fmla="*/ 1915533 h 6460639"/>
                <a:gd name="connsiteX32" fmla="*/ 636494 w 3173506"/>
                <a:gd name="connsiteY32" fmla="*/ 1951392 h 6460639"/>
                <a:gd name="connsiteX33" fmla="*/ 627530 w 3173506"/>
                <a:gd name="connsiteY33" fmla="*/ 2076898 h 6460639"/>
                <a:gd name="connsiteX34" fmla="*/ 573741 w 3173506"/>
                <a:gd name="connsiteY34" fmla="*/ 2076898 h 6460639"/>
                <a:gd name="connsiteX35" fmla="*/ 609600 w 3173506"/>
                <a:gd name="connsiteY35" fmla="*/ 2220333 h 6460639"/>
                <a:gd name="connsiteX36" fmla="*/ 609600 w 3173506"/>
                <a:gd name="connsiteY36" fmla="*/ 2274121 h 6460639"/>
                <a:gd name="connsiteX37" fmla="*/ 564777 w 3173506"/>
                <a:gd name="connsiteY37" fmla="*/ 2318945 h 6460639"/>
                <a:gd name="connsiteX38" fmla="*/ 582706 w 3173506"/>
                <a:gd name="connsiteY38" fmla="*/ 2363769 h 6460639"/>
                <a:gd name="connsiteX39" fmla="*/ 493059 w 3173506"/>
                <a:gd name="connsiteY39" fmla="*/ 2435486 h 6460639"/>
                <a:gd name="connsiteX40" fmla="*/ 439271 w 3173506"/>
                <a:gd name="connsiteY40" fmla="*/ 2489274 h 6460639"/>
                <a:gd name="connsiteX41" fmla="*/ 376518 w 3173506"/>
                <a:gd name="connsiteY41" fmla="*/ 2552027 h 6460639"/>
                <a:gd name="connsiteX42" fmla="*/ 259977 w 3173506"/>
                <a:gd name="connsiteY42" fmla="*/ 2569957 h 6460639"/>
                <a:gd name="connsiteX43" fmla="*/ 233083 w 3173506"/>
                <a:gd name="connsiteY43" fmla="*/ 2668569 h 6460639"/>
                <a:gd name="connsiteX44" fmla="*/ 233083 w 3173506"/>
                <a:gd name="connsiteY44" fmla="*/ 2722357 h 6460639"/>
                <a:gd name="connsiteX45" fmla="*/ 206189 w 3173506"/>
                <a:gd name="connsiteY45" fmla="*/ 2794074 h 6460639"/>
                <a:gd name="connsiteX46" fmla="*/ 98612 w 3173506"/>
                <a:gd name="connsiteY46" fmla="*/ 2794074 h 6460639"/>
                <a:gd name="connsiteX47" fmla="*/ 0 w 3173506"/>
                <a:gd name="connsiteY47" fmla="*/ 2892686 h 6460639"/>
                <a:gd name="connsiteX48" fmla="*/ 17930 w 3173506"/>
                <a:gd name="connsiteY48" fmla="*/ 3018192 h 6460639"/>
                <a:gd name="connsiteX49" fmla="*/ 8965 w 3173506"/>
                <a:gd name="connsiteY49" fmla="*/ 3107839 h 6460639"/>
                <a:gd name="connsiteX50" fmla="*/ 8965 w 3173506"/>
                <a:gd name="connsiteY50" fmla="*/ 3170592 h 6460639"/>
                <a:gd name="connsiteX51" fmla="*/ 53789 w 3173506"/>
                <a:gd name="connsiteY51" fmla="*/ 3206451 h 6460639"/>
                <a:gd name="connsiteX52" fmla="*/ 53789 w 3173506"/>
                <a:gd name="connsiteY52" fmla="*/ 3206451 h 6460639"/>
                <a:gd name="connsiteX53" fmla="*/ 44824 w 3173506"/>
                <a:gd name="connsiteY53" fmla="*/ 3260239 h 6460639"/>
                <a:gd name="connsiteX54" fmla="*/ 107577 w 3173506"/>
                <a:gd name="connsiteY54" fmla="*/ 3385745 h 6460639"/>
                <a:gd name="connsiteX55" fmla="*/ 161365 w 3173506"/>
                <a:gd name="connsiteY55" fmla="*/ 3493321 h 6460639"/>
                <a:gd name="connsiteX56" fmla="*/ 206189 w 3173506"/>
                <a:gd name="connsiteY56" fmla="*/ 3627792 h 6460639"/>
                <a:gd name="connsiteX57" fmla="*/ 215153 w 3173506"/>
                <a:gd name="connsiteY57" fmla="*/ 3708474 h 6460639"/>
                <a:gd name="connsiteX58" fmla="*/ 385483 w 3173506"/>
                <a:gd name="connsiteY58" fmla="*/ 3789157 h 6460639"/>
                <a:gd name="connsiteX59" fmla="*/ 466165 w 3173506"/>
                <a:gd name="connsiteY59" fmla="*/ 3816051 h 6460639"/>
                <a:gd name="connsiteX60" fmla="*/ 448236 w 3173506"/>
                <a:gd name="connsiteY60" fmla="*/ 3851910 h 6460639"/>
                <a:gd name="connsiteX61" fmla="*/ 609600 w 3173506"/>
                <a:gd name="connsiteY61" fmla="*/ 4031204 h 6460639"/>
                <a:gd name="connsiteX62" fmla="*/ 636494 w 3173506"/>
                <a:gd name="connsiteY62" fmla="*/ 4084992 h 6460639"/>
                <a:gd name="connsiteX63" fmla="*/ 654424 w 3173506"/>
                <a:gd name="connsiteY63" fmla="*/ 4291180 h 6460639"/>
                <a:gd name="connsiteX64" fmla="*/ 654424 w 3173506"/>
                <a:gd name="connsiteY64" fmla="*/ 4389792 h 6460639"/>
                <a:gd name="connsiteX65" fmla="*/ 1219200 w 3173506"/>
                <a:gd name="connsiteY65" fmla="*/ 4748380 h 6460639"/>
                <a:gd name="connsiteX66" fmla="*/ 1595718 w 3173506"/>
                <a:gd name="connsiteY66" fmla="*/ 6460639 h 6460639"/>
                <a:gd name="connsiteX67" fmla="*/ 1828800 w 3173506"/>
                <a:gd name="connsiteY67" fmla="*/ 6344098 h 6460639"/>
                <a:gd name="connsiteX68" fmla="*/ 1909483 w 3173506"/>
                <a:gd name="connsiteY68" fmla="*/ 6326169 h 6460639"/>
                <a:gd name="connsiteX69" fmla="*/ 2061883 w 3173506"/>
                <a:gd name="connsiteY69" fmla="*/ 6075157 h 6460639"/>
                <a:gd name="connsiteX70" fmla="*/ 2178424 w 3173506"/>
                <a:gd name="connsiteY70" fmla="*/ 5842074 h 6460639"/>
                <a:gd name="connsiteX71" fmla="*/ 2160494 w 3173506"/>
                <a:gd name="connsiteY71" fmla="*/ 5743463 h 6460639"/>
                <a:gd name="connsiteX72" fmla="*/ 2169459 w 3173506"/>
                <a:gd name="connsiteY72" fmla="*/ 5644851 h 6460639"/>
                <a:gd name="connsiteX73" fmla="*/ 2043953 w 3173506"/>
                <a:gd name="connsiteY73" fmla="*/ 5304192 h 6460639"/>
                <a:gd name="connsiteX74" fmla="*/ 2043953 w 3173506"/>
                <a:gd name="connsiteY74" fmla="*/ 5304192 h 6460639"/>
                <a:gd name="connsiteX75" fmla="*/ 2151530 w 3173506"/>
                <a:gd name="connsiteY75" fmla="*/ 5115933 h 6460639"/>
                <a:gd name="connsiteX76" fmla="*/ 2366683 w 3173506"/>
                <a:gd name="connsiteY76" fmla="*/ 5044216 h 6460639"/>
                <a:gd name="connsiteX77" fmla="*/ 2438400 w 3173506"/>
                <a:gd name="connsiteY77" fmla="*/ 4945604 h 6460639"/>
                <a:gd name="connsiteX78" fmla="*/ 2438400 w 3173506"/>
                <a:gd name="connsiteY78" fmla="*/ 4855957 h 6460639"/>
                <a:gd name="connsiteX79" fmla="*/ 2501153 w 3173506"/>
                <a:gd name="connsiteY79" fmla="*/ 4864921 h 6460639"/>
                <a:gd name="connsiteX80" fmla="*/ 2572871 w 3173506"/>
                <a:gd name="connsiteY80" fmla="*/ 4829063 h 6460639"/>
                <a:gd name="connsiteX81" fmla="*/ 2599765 w 3173506"/>
                <a:gd name="connsiteY81" fmla="*/ 4730451 h 6460639"/>
                <a:gd name="connsiteX82" fmla="*/ 2832847 w 3173506"/>
                <a:gd name="connsiteY82" fmla="*/ 4604945 h 6460639"/>
                <a:gd name="connsiteX83" fmla="*/ 3155577 w 3173506"/>
                <a:gd name="connsiteY83" fmla="*/ 4461510 h 6460639"/>
                <a:gd name="connsiteX84" fmla="*/ 3173506 w 3173506"/>
                <a:gd name="connsiteY84" fmla="*/ 4327039 h 6460639"/>
                <a:gd name="connsiteX85" fmla="*/ 3101789 w 3173506"/>
                <a:gd name="connsiteY85" fmla="*/ 4255321 h 6460639"/>
                <a:gd name="connsiteX86" fmla="*/ 3101789 w 3173506"/>
                <a:gd name="connsiteY86" fmla="*/ 4093957 h 6460639"/>
                <a:gd name="connsiteX87" fmla="*/ 3110753 w 3173506"/>
                <a:gd name="connsiteY87" fmla="*/ 3995345 h 6460639"/>
                <a:gd name="connsiteX88" fmla="*/ 3137647 w 3173506"/>
                <a:gd name="connsiteY88" fmla="*/ 3896733 h 6460639"/>
                <a:gd name="connsiteX89" fmla="*/ 3137647 w 3173506"/>
                <a:gd name="connsiteY89" fmla="*/ 3860874 h 6460639"/>
                <a:gd name="connsiteX90" fmla="*/ 3048000 w 3173506"/>
                <a:gd name="connsiteY90" fmla="*/ 3833980 h 6460639"/>
                <a:gd name="connsiteX91" fmla="*/ 2994212 w 3173506"/>
                <a:gd name="connsiteY91" fmla="*/ 3780192 h 6460639"/>
                <a:gd name="connsiteX92" fmla="*/ 2904565 w 3173506"/>
                <a:gd name="connsiteY92" fmla="*/ 3699510 h 6460639"/>
                <a:gd name="connsiteX93" fmla="*/ 2814918 w 3173506"/>
                <a:gd name="connsiteY93" fmla="*/ 3699510 h 6460639"/>
                <a:gd name="connsiteX94" fmla="*/ 2841812 w 3173506"/>
                <a:gd name="connsiteY94" fmla="*/ 3582969 h 6460639"/>
                <a:gd name="connsiteX95" fmla="*/ 2832847 w 3173506"/>
                <a:gd name="connsiteY95" fmla="*/ 3475392 h 6460639"/>
                <a:gd name="connsiteX96" fmla="*/ 2805953 w 3173506"/>
                <a:gd name="connsiteY96" fmla="*/ 3430569 h 6460639"/>
                <a:gd name="connsiteX97" fmla="*/ 2814918 w 3173506"/>
                <a:gd name="connsiteY97" fmla="*/ 3394710 h 6460639"/>
                <a:gd name="connsiteX98" fmla="*/ 2770094 w 3173506"/>
                <a:gd name="connsiteY98" fmla="*/ 3322992 h 6460639"/>
                <a:gd name="connsiteX99" fmla="*/ 2707341 w 3173506"/>
                <a:gd name="connsiteY99" fmla="*/ 3322992 h 6460639"/>
                <a:gd name="connsiteX100" fmla="*/ 2671483 w 3173506"/>
                <a:gd name="connsiteY100" fmla="*/ 3367816 h 6460639"/>
                <a:gd name="connsiteX101" fmla="*/ 2653553 w 3173506"/>
                <a:gd name="connsiteY101" fmla="*/ 3412639 h 6460639"/>
                <a:gd name="connsiteX102" fmla="*/ 2599765 w 3173506"/>
                <a:gd name="connsiteY102" fmla="*/ 3439533 h 6460639"/>
                <a:gd name="connsiteX103" fmla="*/ 2599765 w 3173506"/>
                <a:gd name="connsiteY103" fmla="*/ 3439533 h 6460639"/>
                <a:gd name="connsiteX104" fmla="*/ 2492189 w 3173506"/>
                <a:gd name="connsiteY104" fmla="*/ 3394710 h 6460639"/>
                <a:gd name="connsiteX105" fmla="*/ 2528047 w 3173506"/>
                <a:gd name="connsiteY105" fmla="*/ 3340921 h 6460639"/>
                <a:gd name="connsiteX106" fmla="*/ 2537012 w 3173506"/>
                <a:gd name="connsiteY106" fmla="*/ 3278169 h 6460639"/>
                <a:gd name="connsiteX107" fmla="*/ 2519083 w 3173506"/>
                <a:gd name="connsiteY107" fmla="*/ 3242310 h 6460639"/>
                <a:gd name="connsiteX108" fmla="*/ 2438400 w 3173506"/>
                <a:gd name="connsiteY108" fmla="*/ 3269204 h 6460639"/>
                <a:gd name="connsiteX109" fmla="*/ 2402541 w 3173506"/>
                <a:gd name="connsiteY109" fmla="*/ 3269204 h 6460639"/>
                <a:gd name="connsiteX110" fmla="*/ 2402541 w 3173506"/>
                <a:gd name="connsiteY110" fmla="*/ 3269204 h 6460639"/>
                <a:gd name="connsiteX111" fmla="*/ 2187389 w 3173506"/>
                <a:gd name="connsiteY111" fmla="*/ 3224380 h 6460639"/>
                <a:gd name="connsiteX112" fmla="*/ 1963271 w 3173506"/>
                <a:gd name="connsiteY112" fmla="*/ 2955439 h 6460639"/>
                <a:gd name="connsiteX113" fmla="*/ 2008094 w 3173506"/>
                <a:gd name="connsiteY113" fmla="*/ 2812004 h 6460639"/>
                <a:gd name="connsiteX114" fmla="*/ 2017059 w 3173506"/>
                <a:gd name="connsiteY114" fmla="*/ 2758216 h 6460639"/>
                <a:gd name="connsiteX115" fmla="*/ 2026024 w 3173506"/>
                <a:gd name="connsiteY115" fmla="*/ 2695463 h 6460639"/>
                <a:gd name="connsiteX116" fmla="*/ 2277036 w 3173506"/>
                <a:gd name="connsiteY116" fmla="*/ 2543063 h 6460639"/>
                <a:gd name="connsiteX117" fmla="*/ 2438400 w 3173506"/>
                <a:gd name="connsiteY117" fmla="*/ 2426521 h 6460639"/>
                <a:gd name="connsiteX118" fmla="*/ 2590800 w 3173506"/>
                <a:gd name="connsiteY118" fmla="*/ 2265157 h 6460639"/>
                <a:gd name="connsiteX119" fmla="*/ 2653553 w 3173506"/>
                <a:gd name="connsiteY119" fmla="*/ 2130686 h 6460639"/>
                <a:gd name="connsiteX120" fmla="*/ 2689412 w 3173506"/>
                <a:gd name="connsiteY120" fmla="*/ 2041039 h 6460639"/>
                <a:gd name="connsiteX121" fmla="*/ 2734236 w 3173506"/>
                <a:gd name="connsiteY121" fmla="*/ 1996216 h 6460639"/>
                <a:gd name="connsiteX122" fmla="*/ 2832847 w 3173506"/>
                <a:gd name="connsiteY122" fmla="*/ 1816921 h 6460639"/>
                <a:gd name="connsiteX123" fmla="*/ 2796989 w 3173506"/>
                <a:gd name="connsiteY123" fmla="*/ 1727274 h 6460639"/>
                <a:gd name="connsiteX124" fmla="*/ 2779059 w 3173506"/>
                <a:gd name="connsiteY124" fmla="*/ 1664521 h 6460639"/>
                <a:gd name="connsiteX125" fmla="*/ 2779059 w 3173506"/>
                <a:gd name="connsiteY125" fmla="*/ 1530051 h 6460639"/>
                <a:gd name="connsiteX126" fmla="*/ 2770094 w 3173506"/>
                <a:gd name="connsiteY126" fmla="*/ 1440404 h 6460639"/>
                <a:gd name="connsiteX127" fmla="*/ 2698377 w 3173506"/>
                <a:gd name="connsiteY127" fmla="*/ 1395580 h 6460639"/>
                <a:gd name="connsiteX128" fmla="*/ 2626659 w 3173506"/>
                <a:gd name="connsiteY128" fmla="*/ 1350757 h 6460639"/>
                <a:gd name="connsiteX129" fmla="*/ 2581836 w 3173506"/>
                <a:gd name="connsiteY129" fmla="*/ 1314898 h 6460639"/>
                <a:gd name="connsiteX130" fmla="*/ 2590800 w 3173506"/>
                <a:gd name="connsiteY130" fmla="*/ 1270074 h 6460639"/>
                <a:gd name="connsiteX131" fmla="*/ 2510118 w 3173506"/>
                <a:gd name="connsiteY131" fmla="*/ 1270074 h 6460639"/>
                <a:gd name="connsiteX132" fmla="*/ 2474259 w 3173506"/>
                <a:gd name="connsiteY132" fmla="*/ 1225251 h 6460639"/>
                <a:gd name="connsiteX133" fmla="*/ 2411506 w 3173506"/>
                <a:gd name="connsiteY133" fmla="*/ 1126639 h 6460639"/>
                <a:gd name="connsiteX134" fmla="*/ 2339789 w 3173506"/>
                <a:gd name="connsiteY134" fmla="*/ 1099745 h 6460639"/>
                <a:gd name="connsiteX135" fmla="*/ 2303930 w 3173506"/>
                <a:gd name="connsiteY135" fmla="*/ 1010098 h 6460639"/>
                <a:gd name="connsiteX136" fmla="*/ 2330824 w 3173506"/>
                <a:gd name="connsiteY136" fmla="*/ 920451 h 6460639"/>
                <a:gd name="connsiteX137" fmla="*/ 2321859 w 3173506"/>
                <a:gd name="connsiteY137" fmla="*/ 785980 h 6460639"/>
                <a:gd name="connsiteX138" fmla="*/ 2393577 w 3173506"/>
                <a:gd name="connsiteY138" fmla="*/ 714263 h 6460639"/>
                <a:gd name="connsiteX139" fmla="*/ 2492189 w 3173506"/>
                <a:gd name="connsiteY139" fmla="*/ 642545 h 6460639"/>
                <a:gd name="connsiteX140" fmla="*/ 2545977 w 3173506"/>
                <a:gd name="connsiteY140" fmla="*/ 615651 h 6460639"/>
                <a:gd name="connsiteX141" fmla="*/ 2599765 w 3173506"/>
                <a:gd name="connsiteY141" fmla="*/ 615651 h 6460639"/>
                <a:gd name="connsiteX142" fmla="*/ 2626659 w 3173506"/>
                <a:gd name="connsiteY142" fmla="*/ 517039 h 6460639"/>
                <a:gd name="connsiteX143" fmla="*/ 2707341 w 3173506"/>
                <a:gd name="connsiteY143" fmla="*/ 391533 h 6460639"/>
                <a:gd name="connsiteX144" fmla="*/ 2770094 w 3173506"/>
                <a:gd name="connsiteY144" fmla="*/ 266027 h 6460639"/>
                <a:gd name="connsiteX145" fmla="*/ 2823883 w 3173506"/>
                <a:gd name="connsiteY145" fmla="*/ 221204 h 6460639"/>
                <a:gd name="connsiteX146" fmla="*/ 2832847 w 3173506"/>
                <a:gd name="connsiteY146" fmla="*/ 131557 h 6460639"/>
                <a:gd name="connsiteX147" fmla="*/ 2833968 w 3173506"/>
                <a:gd name="connsiteY147" fmla="*/ 0 h 6460639"/>
                <a:gd name="connsiteX148" fmla="*/ 2680447 w 3173506"/>
                <a:gd name="connsiteY148" fmla="*/ 32945 h 6460639"/>
                <a:gd name="connsiteX149" fmla="*/ 2626659 w 3173506"/>
                <a:gd name="connsiteY149" fmla="*/ 104663 h 6460639"/>
                <a:gd name="connsiteX150" fmla="*/ 2554941 w 3173506"/>
                <a:gd name="connsiteY150" fmla="*/ 167416 h 6460639"/>
                <a:gd name="connsiteX151" fmla="*/ 2402541 w 3173506"/>
                <a:gd name="connsiteY151" fmla="*/ 221204 h 6460639"/>
                <a:gd name="connsiteX152" fmla="*/ 2375647 w 3173506"/>
                <a:gd name="connsiteY152" fmla="*/ 310851 h 6460639"/>
                <a:gd name="connsiteX153" fmla="*/ 2268071 w 3173506"/>
                <a:gd name="connsiteY153" fmla="*/ 382569 h 6460639"/>
                <a:gd name="connsiteX154" fmla="*/ 2187389 w 3173506"/>
                <a:gd name="connsiteY154" fmla="*/ 310851 h 6460639"/>
                <a:gd name="connsiteX155" fmla="*/ 2187389 w 3173506"/>
                <a:gd name="connsiteY155" fmla="*/ 221204 h 6460639"/>
                <a:gd name="connsiteX156" fmla="*/ 2223247 w 3173506"/>
                <a:gd name="connsiteY156" fmla="*/ 149486 h 6460639"/>
                <a:gd name="connsiteX157" fmla="*/ 2205318 w 3173506"/>
                <a:gd name="connsiteY157" fmla="*/ 104663 h 6460639"/>
                <a:gd name="connsiteX158" fmla="*/ 2133600 w 3173506"/>
                <a:gd name="connsiteY158" fmla="*/ 122592 h 6460639"/>
                <a:gd name="connsiteX159" fmla="*/ 2133600 w 3173506"/>
                <a:gd name="connsiteY159" fmla="*/ 41910 h 6460639"/>
                <a:gd name="connsiteX160" fmla="*/ 1084730 w 3173506"/>
                <a:gd name="connsiteY160" fmla="*/ 23980 h 6460639"/>
                <a:gd name="connsiteX161" fmla="*/ 1066800 w 3173506"/>
                <a:gd name="connsiteY161" fmla="*/ 86733 h 6460639"/>
                <a:gd name="connsiteX162" fmla="*/ 878541 w 3173506"/>
                <a:gd name="connsiteY162" fmla="*/ 131557 h 6460639"/>
                <a:gd name="connsiteX0" fmla="*/ 878541 w 3173506"/>
                <a:gd name="connsiteY0" fmla="*/ 155554 h 6484636"/>
                <a:gd name="connsiteX1" fmla="*/ 887506 w 3173506"/>
                <a:gd name="connsiteY1" fmla="*/ 227271 h 6484636"/>
                <a:gd name="connsiteX2" fmla="*/ 905436 w 3173506"/>
                <a:gd name="connsiteY2" fmla="*/ 263130 h 6484636"/>
                <a:gd name="connsiteX3" fmla="*/ 869577 w 3173506"/>
                <a:gd name="connsiteY3" fmla="*/ 307954 h 6484636"/>
                <a:gd name="connsiteX4" fmla="*/ 824753 w 3173506"/>
                <a:gd name="connsiteY4" fmla="*/ 307954 h 6484636"/>
                <a:gd name="connsiteX5" fmla="*/ 797859 w 3173506"/>
                <a:gd name="connsiteY5" fmla="*/ 307954 h 6484636"/>
                <a:gd name="connsiteX6" fmla="*/ 753036 w 3173506"/>
                <a:gd name="connsiteY6" fmla="*/ 334848 h 6484636"/>
                <a:gd name="connsiteX7" fmla="*/ 753036 w 3173506"/>
                <a:gd name="connsiteY7" fmla="*/ 388636 h 6484636"/>
                <a:gd name="connsiteX8" fmla="*/ 726141 w 3173506"/>
                <a:gd name="connsiteY8" fmla="*/ 469318 h 6484636"/>
                <a:gd name="connsiteX9" fmla="*/ 654424 w 3173506"/>
                <a:gd name="connsiteY9" fmla="*/ 505177 h 6484636"/>
                <a:gd name="connsiteX10" fmla="*/ 600636 w 3173506"/>
                <a:gd name="connsiteY10" fmla="*/ 550001 h 6484636"/>
                <a:gd name="connsiteX11" fmla="*/ 510989 w 3173506"/>
                <a:gd name="connsiteY11" fmla="*/ 594824 h 6484636"/>
                <a:gd name="connsiteX12" fmla="*/ 519953 w 3173506"/>
                <a:gd name="connsiteY12" fmla="*/ 630683 h 6484636"/>
                <a:gd name="connsiteX13" fmla="*/ 699247 w 3173506"/>
                <a:gd name="connsiteY13" fmla="*/ 675507 h 6484636"/>
                <a:gd name="connsiteX14" fmla="*/ 663389 w 3173506"/>
                <a:gd name="connsiteY14" fmla="*/ 809977 h 6484636"/>
                <a:gd name="connsiteX15" fmla="*/ 636494 w 3173506"/>
                <a:gd name="connsiteY15" fmla="*/ 872730 h 6484636"/>
                <a:gd name="connsiteX16" fmla="*/ 609600 w 3173506"/>
                <a:gd name="connsiteY16" fmla="*/ 890660 h 6484636"/>
                <a:gd name="connsiteX17" fmla="*/ 618565 w 3173506"/>
                <a:gd name="connsiteY17" fmla="*/ 917554 h 6484636"/>
                <a:gd name="connsiteX18" fmla="*/ 636494 w 3173506"/>
                <a:gd name="connsiteY18" fmla="*/ 980307 h 6484636"/>
                <a:gd name="connsiteX19" fmla="*/ 600636 w 3173506"/>
                <a:gd name="connsiteY19" fmla="*/ 1043060 h 6484636"/>
                <a:gd name="connsiteX20" fmla="*/ 591671 w 3173506"/>
                <a:gd name="connsiteY20" fmla="*/ 1231318 h 6484636"/>
                <a:gd name="connsiteX21" fmla="*/ 582706 w 3173506"/>
                <a:gd name="connsiteY21" fmla="*/ 1347860 h 6484636"/>
                <a:gd name="connsiteX22" fmla="*/ 627530 w 3173506"/>
                <a:gd name="connsiteY22" fmla="*/ 1383718 h 6484636"/>
                <a:gd name="connsiteX23" fmla="*/ 627530 w 3173506"/>
                <a:gd name="connsiteY23" fmla="*/ 1383718 h 6484636"/>
                <a:gd name="connsiteX24" fmla="*/ 663389 w 3173506"/>
                <a:gd name="connsiteY24" fmla="*/ 1527154 h 6484636"/>
                <a:gd name="connsiteX25" fmla="*/ 663389 w 3173506"/>
                <a:gd name="connsiteY25" fmla="*/ 1527154 h 6484636"/>
                <a:gd name="connsiteX26" fmla="*/ 636494 w 3173506"/>
                <a:gd name="connsiteY26" fmla="*/ 1643695 h 6484636"/>
                <a:gd name="connsiteX27" fmla="*/ 618565 w 3173506"/>
                <a:gd name="connsiteY27" fmla="*/ 1724377 h 6484636"/>
                <a:gd name="connsiteX28" fmla="*/ 663389 w 3173506"/>
                <a:gd name="connsiteY28" fmla="*/ 1796095 h 6484636"/>
                <a:gd name="connsiteX29" fmla="*/ 672353 w 3173506"/>
                <a:gd name="connsiteY29" fmla="*/ 1840918 h 6484636"/>
                <a:gd name="connsiteX30" fmla="*/ 681318 w 3173506"/>
                <a:gd name="connsiteY30" fmla="*/ 1876777 h 6484636"/>
                <a:gd name="connsiteX31" fmla="*/ 663389 w 3173506"/>
                <a:gd name="connsiteY31" fmla="*/ 1939530 h 6484636"/>
                <a:gd name="connsiteX32" fmla="*/ 636494 w 3173506"/>
                <a:gd name="connsiteY32" fmla="*/ 1975389 h 6484636"/>
                <a:gd name="connsiteX33" fmla="*/ 627530 w 3173506"/>
                <a:gd name="connsiteY33" fmla="*/ 2100895 h 6484636"/>
                <a:gd name="connsiteX34" fmla="*/ 573741 w 3173506"/>
                <a:gd name="connsiteY34" fmla="*/ 2100895 h 6484636"/>
                <a:gd name="connsiteX35" fmla="*/ 609600 w 3173506"/>
                <a:gd name="connsiteY35" fmla="*/ 2244330 h 6484636"/>
                <a:gd name="connsiteX36" fmla="*/ 609600 w 3173506"/>
                <a:gd name="connsiteY36" fmla="*/ 2298118 h 6484636"/>
                <a:gd name="connsiteX37" fmla="*/ 564777 w 3173506"/>
                <a:gd name="connsiteY37" fmla="*/ 2342942 h 6484636"/>
                <a:gd name="connsiteX38" fmla="*/ 582706 w 3173506"/>
                <a:gd name="connsiteY38" fmla="*/ 2387766 h 6484636"/>
                <a:gd name="connsiteX39" fmla="*/ 493059 w 3173506"/>
                <a:gd name="connsiteY39" fmla="*/ 2459483 h 6484636"/>
                <a:gd name="connsiteX40" fmla="*/ 439271 w 3173506"/>
                <a:gd name="connsiteY40" fmla="*/ 2513271 h 6484636"/>
                <a:gd name="connsiteX41" fmla="*/ 376518 w 3173506"/>
                <a:gd name="connsiteY41" fmla="*/ 2576024 h 6484636"/>
                <a:gd name="connsiteX42" fmla="*/ 259977 w 3173506"/>
                <a:gd name="connsiteY42" fmla="*/ 2593954 h 6484636"/>
                <a:gd name="connsiteX43" fmla="*/ 233083 w 3173506"/>
                <a:gd name="connsiteY43" fmla="*/ 2692566 h 6484636"/>
                <a:gd name="connsiteX44" fmla="*/ 233083 w 3173506"/>
                <a:gd name="connsiteY44" fmla="*/ 2746354 h 6484636"/>
                <a:gd name="connsiteX45" fmla="*/ 206189 w 3173506"/>
                <a:gd name="connsiteY45" fmla="*/ 2818071 h 6484636"/>
                <a:gd name="connsiteX46" fmla="*/ 98612 w 3173506"/>
                <a:gd name="connsiteY46" fmla="*/ 2818071 h 6484636"/>
                <a:gd name="connsiteX47" fmla="*/ 0 w 3173506"/>
                <a:gd name="connsiteY47" fmla="*/ 2916683 h 6484636"/>
                <a:gd name="connsiteX48" fmla="*/ 17930 w 3173506"/>
                <a:gd name="connsiteY48" fmla="*/ 3042189 h 6484636"/>
                <a:gd name="connsiteX49" fmla="*/ 8965 w 3173506"/>
                <a:gd name="connsiteY49" fmla="*/ 3131836 h 6484636"/>
                <a:gd name="connsiteX50" fmla="*/ 8965 w 3173506"/>
                <a:gd name="connsiteY50" fmla="*/ 3194589 h 6484636"/>
                <a:gd name="connsiteX51" fmla="*/ 53789 w 3173506"/>
                <a:gd name="connsiteY51" fmla="*/ 3230448 h 6484636"/>
                <a:gd name="connsiteX52" fmla="*/ 53789 w 3173506"/>
                <a:gd name="connsiteY52" fmla="*/ 3230448 h 6484636"/>
                <a:gd name="connsiteX53" fmla="*/ 44824 w 3173506"/>
                <a:gd name="connsiteY53" fmla="*/ 3284236 h 6484636"/>
                <a:gd name="connsiteX54" fmla="*/ 107577 w 3173506"/>
                <a:gd name="connsiteY54" fmla="*/ 3409742 h 6484636"/>
                <a:gd name="connsiteX55" fmla="*/ 161365 w 3173506"/>
                <a:gd name="connsiteY55" fmla="*/ 3517318 h 6484636"/>
                <a:gd name="connsiteX56" fmla="*/ 206189 w 3173506"/>
                <a:gd name="connsiteY56" fmla="*/ 3651789 h 6484636"/>
                <a:gd name="connsiteX57" fmla="*/ 215153 w 3173506"/>
                <a:gd name="connsiteY57" fmla="*/ 3732471 h 6484636"/>
                <a:gd name="connsiteX58" fmla="*/ 385483 w 3173506"/>
                <a:gd name="connsiteY58" fmla="*/ 3813154 h 6484636"/>
                <a:gd name="connsiteX59" fmla="*/ 466165 w 3173506"/>
                <a:gd name="connsiteY59" fmla="*/ 3840048 h 6484636"/>
                <a:gd name="connsiteX60" fmla="*/ 448236 w 3173506"/>
                <a:gd name="connsiteY60" fmla="*/ 3875907 h 6484636"/>
                <a:gd name="connsiteX61" fmla="*/ 609600 w 3173506"/>
                <a:gd name="connsiteY61" fmla="*/ 4055201 h 6484636"/>
                <a:gd name="connsiteX62" fmla="*/ 636494 w 3173506"/>
                <a:gd name="connsiteY62" fmla="*/ 4108989 h 6484636"/>
                <a:gd name="connsiteX63" fmla="*/ 654424 w 3173506"/>
                <a:gd name="connsiteY63" fmla="*/ 4315177 h 6484636"/>
                <a:gd name="connsiteX64" fmla="*/ 654424 w 3173506"/>
                <a:gd name="connsiteY64" fmla="*/ 4413789 h 6484636"/>
                <a:gd name="connsiteX65" fmla="*/ 1219200 w 3173506"/>
                <a:gd name="connsiteY65" fmla="*/ 4772377 h 6484636"/>
                <a:gd name="connsiteX66" fmla="*/ 1595718 w 3173506"/>
                <a:gd name="connsiteY66" fmla="*/ 6484636 h 6484636"/>
                <a:gd name="connsiteX67" fmla="*/ 1828800 w 3173506"/>
                <a:gd name="connsiteY67" fmla="*/ 6368095 h 6484636"/>
                <a:gd name="connsiteX68" fmla="*/ 1909483 w 3173506"/>
                <a:gd name="connsiteY68" fmla="*/ 6350166 h 6484636"/>
                <a:gd name="connsiteX69" fmla="*/ 2061883 w 3173506"/>
                <a:gd name="connsiteY69" fmla="*/ 6099154 h 6484636"/>
                <a:gd name="connsiteX70" fmla="*/ 2178424 w 3173506"/>
                <a:gd name="connsiteY70" fmla="*/ 5866071 h 6484636"/>
                <a:gd name="connsiteX71" fmla="*/ 2160494 w 3173506"/>
                <a:gd name="connsiteY71" fmla="*/ 5767460 h 6484636"/>
                <a:gd name="connsiteX72" fmla="*/ 2169459 w 3173506"/>
                <a:gd name="connsiteY72" fmla="*/ 5668848 h 6484636"/>
                <a:gd name="connsiteX73" fmla="*/ 2043953 w 3173506"/>
                <a:gd name="connsiteY73" fmla="*/ 5328189 h 6484636"/>
                <a:gd name="connsiteX74" fmla="*/ 2043953 w 3173506"/>
                <a:gd name="connsiteY74" fmla="*/ 5328189 h 6484636"/>
                <a:gd name="connsiteX75" fmla="*/ 2151530 w 3173506"/>
                <a:gd name="connsiteY75" fmla="*/ 5139930 h 6484636"/>
                <a:gd name="connsiteX76" fmla="*/ 2366683 w 3173506"/>
                <a:gd name="connsiteY76" fmla="*/ 5068213 h 6484636"/>
                <a:gd name="connsiteX77" fmla="*/ 2438400 w 3173506"/>
                <a:gd name="connsiteY77" fmla="*/ 4969601 h 6484636"/>
                <a:gd name="connsiteX78" fmla="*/ 2438400 w 3173506"/>
                <a:gd name="connsiteY78" fmla="*/ 4879954 h 6484636"/>
                <a:gd name="connsiteX79" fmla="*/ 2501153 w 3173506"/>
                <a:gd name="connsiteY79" fmla="*/ 4888918 h 6484636"/>
                <a:gd name="connsiteX80" fmla="*/ 2572871 w 3173506"/>
                <a:gd name="connsiteY80" fmla="*/ 4853060 h 6484636"/>
                <a:gd name="connsiteX81" fmla="*/ 2599765 w 3173506"/>
                <a:gd name="connsiteY81" fmla="*/ 4754448 h 6484636"/>
                <a:gd name="connsiteX82" fmla="*/ 2832847 w 3173506"/>
                <a:gd name="connsiteY82" fmla="*/ 4628942 h 6484636"/>
                <a:gd name="connsiteX83" fmla="*/ 3155577 w 3173506"/>
                <a:gd name="connsiteY83" fmla="*/ 4485507 h 6484636"/>
                <a:gd name="connsiteX84" fmla="*/ 3173506 w 3173506"/>
                <a:gd name="connsiteY84" fmla="*/ 4351036 h 6484636"/>
                <a:gd name="connsiteX85" fmla="*/ 3101789 w 3173506"/>
                <a:gd name="connsiteY85" fmla="*/ 4279318 h 6484636"/>
                <a:gd name="connsiteX86" fmla="*/ 3101789 w 3173506"/>
                <a:gd name="connsiteY86" fmla="*/ 4117954 h 6484636"/>
                <a:gd name="connsiteX87" fmla="*/ 3110753 w 3173506"/>
                <a:gd name="connsiteY87" fmla="*/ 4019342 h 6484636"/>
                <a:gd name="connsiteX88" fmla="*/ 3137647 w 3173506"/>
                <a:gd name="connsiteY88" fmla="*/ 3920730 h 6484636"/>
                <a:gd name="connsiteX89" fmla="*/ 3137647 w 3173506"/>
                <a:gd name="connsiteY89" fmla="*/ 3884871 h 6484636"/>
                <a:gd name="connsiteX90" fmla="*/ 3048000 w 3173506"/>
                <a:gd name="connsiteY90" fmla="*/ 3857977 h 6484636"/>
                <a:gd name="connsiteX91" fmla="*/ 2994212 w 3173506"/>
                <a:gd name="connsiteY91" fmla="*/ 3804189 h 6484636"/>
                <a:gd name="connsiteX92" fmla="*/ 2904565 w 3173506"/>
                <a:gd name="connsiteY92" fmla="*/ 3723507 h 6484636"/>
                <a:gd name="connsiteX93" fmla="*/ 2814918 w 3173506"/>
                <a:gd name="connsiteY93" fmla="*/ 3723507 h 6484636"/>
                <a:gd name="connsiteX94" fmla="*/ 2841812 w 3173506"/>
                <a:gd name="connsiteY94" fmla="*/ 3606966 h 6484636"/>
                <a:gd name="connsiteX95" fmla="*/ 2832847 w 3173506"/>
                <a:gd name="connsiteY95" fmla="*/ 3499389 h 6484636"/>
                <a:gd name="connsiteX96" fmla="*/ 2805953 w 3173506"/>
                <a:gd name="connsiteY96" fmla="*/ 3454566 h 6484636"/>
                <a:gd name="connsiteX97" fmla="*/ 2814918 w 3173506"/>
                <a:gd name="connsiteY97" fmla="*/ 3418707 h 6484636"/>
                <a:gd name="connsiteX98" fmla="*/ 2770094 w 3173506"/>
                <a:gd name="connsiteY98" fmla="*/ 3346989 h 6484636"/>
                <a:gd name="connsiteX99" fmla="*/ 2707341 w 3173506"/>
                <a:gd name="connsiteY99" fmla="*/ 3346989 h 6484636"/>
                <a:gd name="connsiteX100" fmla="*/ 2671483 w 3173506"/>
                <a:gd name="connsiteY100" fmla="*/ 3391813 h 6484636"/>
                <a:gd name="connsiteX101" fmla="*/ 2653553 w 3173506"/>
                <a:gd name="connsiteY101" fmla="*/ 3436636 h 6484636"/>
                <a:gd name="connsiteX102" fmla="*/ 2599765 w 3173506"/>
                <a:gd name="connsiteY102" fmla="*/ 3463530 h 6484636"/>
                <a:gd name="connsiteX103" fmla="*/ 2599765 w 3173506"/>
                <a:gd name="connsiteY103" fmla="*/ 3463530 h 6484636"/>
                <a:gd name="connsiteX104" fmla="*/ 2492189 w 3173506"/>
                <a:gd name="connsiteY104" fmla="*/ 3418707 h 6484636"/>
                <a:gd name="connsiteX105" fmla="*/ 2528047 w 3173506"/>
                <a:gd name="connsiteY105" fmla="*/ 3364918 h 6484636"/>
                <a:gd name="connsiteX106" fmla="*/ 2537012 w 3173506"/>
                <a:gd name="connsiteY106" fmla="*/ 3302166 h 6484636"/>
                <a:gd name="connsiteX107" fmla="*/ 2519083 w 3173506"/>
                <a:gd name="connsiteY107" fmla="*/ 3266307 h 6484636"/>
                <a:gd name="connsiteX108" fmla="*/ 2438400 w 3173506"/>
                <a:gd name="connsiteY108" fmla="*/ 3293201 h 6484636"/>
                <a:gd name="connsiteX109" fmla="*/ 2402541 w 3173506"/>
                <a:gd name="connsiteY109" fmla="*/ 3293201 h 6484636"/>
                <a:gd name="connsiteX110" fmla="*/ 2402541 w 3173506"/>
                <a:gd name="connsiteY110" fmla="*/ 3293201 h 6484636"/>
                <a:gd name="connsiteX111" fmla="*/ 2187389 w 3173506"/>
                <a:gd name="connsiteY111" fmla="*/ 3248377 h 6484636"/>
                <a:gd name="connsiteX112" fmla="*/ 1963271 w 3173506"/>
                <a:gd name="connsiteY112" fmla="*/ 2979436 h 6484636"/>
                <a:gd name="connsiteX113" fmla="*/ 2008094 w 3173506"/>
                <a:gd name="connsiteY113" fmla="*/ 2836001 h 6484636"/>
                <a:gd name="connsiteX114" fmla="*/ 2017059 w 3173506"/>
                <a:gd name="connsiteY114" fmla="*/ 2782213 h 6484636"/>
                <a:gd name="connsiteX115" fmla="*/ 2026024 w 3173506"/>
                <a:gd name="connsiteY115" fmla="*/ 2719460 h 6484636"/>
                <a:gd name="connsiteX116" fmla="*/ 2277036 w 3173506"/>
                <a:gd name="connsiteY116" fmla="*/ 2567060 h 6484636"/>
                <a:gd name="connsiteX117" fmla="*/ 2438400 w 3173506"/>
                <a:gd name="connsiteY117" fmla="*/ 2450518 h 6484636"/>
                <a:gd name="connsiteX118" fmla="*/ 2590800 w 3173506"/>
                <a:gd name="connsiteY118" fmla="*/ 2289154 h 6484636"/>
                <a:gd name="connsiteX119" fmla="*/ 2653553 w 3173506"/>
                <a:gd name="connsiteY119" fmla="*/ 2154683 h 6484636"/>
                <a:gd name="connsiteX120" fmla="*/ 2689412 w 3173506"/>
                <a:gd name="connsiteY120" fmla="*/ 2065036 h 6484636"/>
                <a:gd name="connsiteX121" fmla="*/ 2734236 w 3173506"/>
                <a:gd name="connsiteY121" fmla="*/ 2020213 h 6484636"/>
                <a:gd name="connsiteX122" fmla="*/ 2832847 w 3173506"/>
                <a:gd name="connsiteY122" fmla="*/ 1840918 h 6484636"/>
                <a:gd name="connsiteX123" fmla="*/ 2796989 w 3173506"/>
                <a:gd name="connsiteY123" fmla="*/ 1751271 h 6484636"/>
                <a:gd name="connsiteX124" fmla="*/ 2779059 w 3173506"/>
                <a:gd name="connsiteY124" fmla="*/ 1688518 h 6484636"/>
                <a:gd name="connsiteX125" fmla="*/ 2779059 w 3173506"/>
                <a:gd name="connsiteY125" fmla="*/ 1554048 h 6484636"/>
                <a:gd name="connsiteX126" fmla="*/ 2770094 w 3173506"/>
                <a:gd name="connsiteY126" fmla="*/ 1464401 h 6484636"/>
                <a:gd name="connsiteX127" fmla="*/ 2698377 w 3173506"/>
                <a:gd name="connsiteY127" fmla="*/ 1419577 h 6484636"/>
                <a:gd name="connsiteX128" fmla="*/ 2626659 w 3173506"/>
                <a:gd name="connsiteY128" fmla="*/ 1374754 h 6484636"/>
                <a:gd name="connsiteX129" fmla="*/ 2581836 w 3173506"/>
                <a:gd name="connsiteY129" fmla="*/ 1338895 h 6484636"/>
                <a:gd name="connsiteX130" fmla="*/ 2590800 w 3173506"/>
                <a:gd name="connsiteY130" fmla="*/ 1294071 h 6484636"/>
                <a:gd name="connsiteX131" fmla="*/ 2510118 w 3173506"/>
                <a:gd name="connsiteY131" fmla="*/ 1294071 h 6484636"/>
                <a:gd name="connsiteX132" fmla="*/ 2474259 w 3173506"/>
                <a:gd name="connsiteY132" fmla="*/ 1249248 h 6484636"/>
                <a:gd name="connsiteX133" fmla="*/ 2411506 w 3173506"/>
                <a:gd name="connsiteY133" fmla="*/ 1150636 h 6484636"/>
                <a:gd name="connsiteX134" fmla="*/ 2339789 w 3173506"/>
                <a:gd name="connsiteY134" fmla="*/ 1123742 h 6484636"/>
                <a:gd name="connsiteX135" fmla="*/ 2303930 w 3173506"/>
                <a:gd name="connsiteY135" fmla="*/ 1034095 h 6484636"/>
                <a:gd name="connsiteX136" fmla="*/ 2330824 w 3173506"/>
                <a:gd name="connsiteY136" fmla="*/ 944448 h 6484636"/>
                <a:gd name="connsiteX137" fmla="*/ 2321859 w 3173506"/>
                <a:gd name="connsiteY137" fmla="*/ 809977 h 6484636"/>
                <a:gd name="connsiteX138" fmla="*/ 2393577 w 3173506"/>
                <a:gd name="connsiteY138" fmla="*/ 738260 h 6484636"/>
                <a:gd name="connsiteX139" fmla="*/ 2492189 w 3173506"/>
                <a:gd name="connsiteY139" fmla="*/ 666542 h 6484636"/>
                <a:gd name="connsiteX140" fmla="*/ 2545977 w 3173506"/>
                <a:gd name="connsiteY140" fmla="*/ 639648 h 6484636"/>
                <a:gd name="connsiteX141" fmla="*/ 2599765 w 3173506"/>
                <a:gd name="connsiteY141" fmla="*/ 639648 h 6484636"/>
                <a:gd name="connsiteX142" fmla="*/ 2626659 w 3173506"/>
                <a:gd name="connsiteY142" fmla="*/ 541036 h 6484636"/>
                <a:gd name="connsiteX143" fmla="*/ 2707341 w 3173506"/>
                <a:gd name="connsiteY143" fmla="*/ 415530 h 6484636"/>
                <a:gd name="connsiteX144" fmla="*/ 2770094 w 3173506"/>
                <a:gd name="connsiteY144" fmla="*/ 290024 h 6484636"/>
                <a:gd name="connsiteX145" fmla="*/ 2823883 w 3173506"/>
                <a:gd name="connsiteY145" fmla="*/ 245201 h 6484636"/>
                <a:gd name="connsiteX146" fmla="*/ 2832847 w 3173506"/>
                <a:gd name="connsiteY146" fmla="*/ 155554 h 6484636"/>
                <a:gd name="connsiteX147" fmla="*/ 2833968 w 3173506"/>
                <a:gd name="connsiteY147" fmla="*/ 23997 h 6484636"/>
                <a:gd name="connsiteX148" fmla="*/ 2680447 w 3173506"/>
                <a:gd name="connsiteY148" fmla="*/ 56942 h 6484636"/>
                <a:gd name="connsiteX149" fmla="*/ 2626659 w 3173506"/>
                <a:gd name="connsiteY149" fmla="*/ 128660 h 6484636"/>
                <a:gd name="connsiteX150" fmla="*/ 2554941 w 3173506"/>
                <a:gd name="connsiteY150" fmla="*/ 191413 h 6484636"/>
                <a:gd name="connsiteX151" fmla="*/ 2402541 w 3173506"/>
                <a:gd name="connsiteY151" fmla="*/ 245201 h 6484636"/>
                <a:gd name="connsiteX152" fmla="*/ 2375647 w 3173506"/>
                <a:gd name="connsiteY152" fmla="*/ 334848 h 6484636"/>
                <a:gd name="connsiteX153" fmla="*/ 2268071 w 3173506"/>
                <a:gd name="connsiteY153" fmla="*/ 406566 h 6484636"/>
                <a:gd name="connsiteX154" fmla="*/ 2187389 w 3173506"/>
                <a:gd name="connsiteY154" fmla="*/ 334848 h 6484636"/>
                <a:gd name="connsiteX155" fmla="*/ 2187389 w 3173506"/>
                <a:gd name="connsiteY155" fmla="*/ 245201 h 6484636"/>
                <a:gd name="connsiteX156" fmla="*/ 2223247 w 3173506"/>
                <a:gd name="connsiteY156" fmla="*/ 173483 h 6484636"/>
                <a:gd name="connsiteX157" fmla="*/ 2205318 w 3173506"/>
                <a:gd name="connsiteY157" fmla="*/ 128660 h 6484636"/>
                <a:gd name="connsiteX158" fmla="*/ 2133600 w 3173506"/>
                <a:gd name="connsiteY158" fmla="*/ 146589 h 6484636"/>
                <a:gd name="connsiteX159" fmla="*/ 2133600 w 3173506"/>
                <a:gd name="connsiteY159" fmla="*/ 65907 h 6484636"/>
                <a:gd name="connsiteX160" fmla="*/ 1084730 w 3173506"/>
                <a:gd name="connsiteY160" fmla="*/ 47977 h 6484636"/>
                <a:gd name="connsiteX161" fmla="*/ 1066800 w 3173506"/>
                <a:gd name="connsiteY161" fmla="*/ 110730 h 6484636"/>
                <a:gd name="connsiteX162" fmla="*/ 878541 w 3173506"/>
                <a:gd name="connsiteY162" fmla="*/ 155554 h 6484636"/>
                <a:gd name="connsiteX0" fmla="*/ 878541 w 3173506"/>
                <a:gd name="connsiteY0" fmla="*/ 164511 h 6493593"/>
                <a:gd name="connsiteX1" fmla="*/ 887506 w 3173506"/>
                <a:gd name="connsiteY1" fmla="*/ 236228 h 6493593"/>
                <a:gd name="connsiteX2" fmla="*/ 905436 w 3173506"/>
                <a:gd name="connsiteY2" fmla="*/ 272087 h 6493593"/>
                <a:gd name="connsiteX3" fmla="*/ 869577 w 3173506"/>
                <a:gd name="connsiteY3" fmla="*/ 316911 h 6493593"/>
                <a:gd name="connsiteX4" fmla="*/ 824753 w 3173506"/>
                <a:gd name="connsiteY4" fmla="*/ 316911 h 6493593"/>
                <a:gd name="connsiteX5" fmla="*/ 797859 w 3173506"/>
                <a:gd name="connsiteY5" fmla="*/ 316911 h 6493593"/>
                <a:gd name="connsiteX6" fmla="*/ 753036 w 3173506"/>
                <a:gd name="connsiteY6" fmla="*/ 343805 h 6493593"/>
                <a:gd name="connsiteX7" fmla="*/ 753036 w 3173506"/>
                <a:gd name="connsiteY7" fmla="*/ 397593 h 6493593"/>
                <a:gd name="connsiteX8" fmla="*/ 726141 w 3173506"/>
                <a:gd name="connsiteY8" fmla="*/ 478275 h 6493593"/>
                <a:gd name="connsiteX9" fmla="*/ 654424 w 3173506"/>
                <a:gd name="connsiteY9" fmla="*/ 514134 h 6493593"/>
                <a:gd name="connsiteX10" fmla="*/ 600636 w 3173506"/>
                <a:gd name="connsiteY10" fmla="*/ 558958 h 6493593"/>
                <a:gd name="connsiteX11" fmla="*/ 510989 w 3173506"/>
                <a:gd name="connsiteY11" fmla="*/ 603781 h 6493593"/>
                <a:gd name="connsiteX12" fmla="*/ 519953 w 3173506"/>
                <a:gd name="connsiteY12" fmla="*/ 639640 h 6493593"/>
                <a:gd name="connsiteX13" fmla="*/ 699247 w 3173506"/>
                <a:gd name="connsiteY13" fmla="*/ 684464 h 6493593"/>
                <a:gd name="connsiteX14" fmla="*/ 663389 w 3173506"/>
                <a:gd name="connsiteY14" fmla="*/ 818934 h 6493593"/>
                <a:gd name="connsiteX15" fmla="*/ 636494 w 3173506"/>
                <a:gd name="connsiteY15" fmla="*/ 881687 h 6493593"/>
                <a:gd name="connsiteX16" fmla="*/ 609600 w 3173506"/>
                <a:gd name="connsiteY16" fmla="*/ 899617 h 6493593"/>
                <a:gd name="connsiteX17" fmla="*/ 618565 w 3173506"/>
                <a:gd name="connsiteY17" fmla="*/ 926511 h 6493593"/>
                <a:gd name="connsiteX18" fmla="*/ 636494 w 3173506"/>
                <a:gd name="connsiteY18" fmla="*/ 989264 h 6493593"/>
                <a:gd name="connsiteX19" fmla="*/ 600636 w 3173506"/>
                <a:gd name="connsiteY19" fmla="*/ 1052017 h 6493593"/>
                <a:gd name="connsiteX20" fmla="*/ 591671 w 3173506"/>
                <a:gd name="connsiteY20" fmla="*/ 1240275 h 6493593"/>
                <a:gd name="connsiteX21" fmla="*/ 582706 w 3173506"/>
                <a:gd name="connsiteY21" fmla="*/ 1356817 h 6493593"/>
                <a:gd name="connsiteX22" fmla="*/ 627530 w 3173506"/>
                <a:gd name="connsiteY22" fmla="*/ 1392675 h 6493593"/>
                <a:gd name="connsiteX23" fmla="*/ 627530 w 3173506"/>
                <a:gd name="connsiteY23" fmla="*/ 1392675 h 6493593"/>
                <a:gd name="connsiteX24" fmla="*/ 663389 w 3173506"/>
                <a:gd name="connsiteY24" fmla="*/ 1536111 h 6493593"/>
                <a:gd name="connsiteX25" fmla="*/ 663389 w 3173506"/>
                <a:gd name="connsiteY25" fmla="*/ 1536111 h 6493593"/>
                <a:gd name="connsiteX26" fmla="*/ 636494 w 3173506"/>
                <a:gd name="connsiteY26" fmla="*/ 1652652 h 6493593"/>
                <a:gd name="connsiteX27" fmla="*/ 618565 w 3173506"/>
                <a:gd name="connsiteY27" fmla="*/ 1733334 h 6493593"/>
                <a:gd name="connsiteX28" fmla="*/ 663389 w 3173506"/>
                <a:gd name="connsiteY28" fmla="*/ 1805052 h 6493593"/>
                <a:gd name="connsiteX29" fmla="*/ 672353 w 3173506"/>
                <a:gd name="connsiteY29" fmla="*/ 1849875 h 6493593"/>
                <a:gd name="connsiteX30" fmla="*/ 681318 w 3173506"/>
                <a:gd name="connsiteY30" fmla="*/ 1885734 h 6493593"/>
                <a:gd name="connsiteX31" fmla="*/ 663389 w 3173506"/>
                <a:gd name="connsiteY31" fmla="*/ 1948487 h 6493593"/>
                <a:gd name="connsiteX32" fmla="*/ 636494 w 3173506"/>
                <a:gd name="connsiteY32" fmla="*/ 1984346 h 6493593"/>
                <a:gd name="connsiteX33" fmla="*/ 627530 w 3173506"/>
                <a:gd name="connsiteY33" fmla="*/ 2109852 h 6493593"/>
                <a:gd name="connsiteX34" fmla="*/ 573741 w 3173506"/>
                <a:gd name="connsiteY34" fmla="*/ 2109852 h 6493593"/>
                <a:gd name="connsiteX35" fmla="*/ 609600 w 3173506"/>
                <a:gd name="connsiteY35" fmla="*/ 2253287 h 6493593"/>
                <a:gd name="connsiteX36" fmla="*/ 609600 w 3173506"/>
                <a:gd name="connsiteY36" fmla="*/ 2307075 h 6493593"/>
                <a:gd name="connsiteX37" fmla="*/ 564777 w 3173506"/>
                <a:gd name="connsiteY37" fmla="*/ 2351899 h 6493593"/>
                <a:gd name="connsiteX38" fmla="*/ 582706 w 3173506"/>
                <a:gd name="connsiteY38" fmla="*/ 2396723 h 6493593"/>
                <a:gd name="connsiteX39" fmla="*/ 493059 w 3173506"/>
                <a:gd name="connsiteY39" fmla="*/ 2468440 h 6493593"/>
                <a:gd name="connsiteX40" fmla="*/ 439271 w 3173506"/>
                <a:gd name="connsiteY40" fmla="*/ 2522228 h 6493593"/>
                <a:gd name="connsiteX41" fmla="*/ 376518 w 3173506"/>
                <a:gd name="connsiteY41" fmla="*/ 2584981 h 6493593"/>
                <a:gd name="connsiteX42" fmla="*/ 259977 w 3173506"/>
                <a:gd name="connsiteY42" fmla="*/ 2602911 h 6493593"/>
                <a:gd name="connsiteX43" fmla="*/ 233083 w 3173506"/>
                <a:gd name="connsiteY43" fmla="*/ 2701523 h 6493593"/>
                <a:gd name="connsiteX44" fmla="*/ 233083 w 3173506"/>
                <a:gd name="connsiteY44" fmla="*/ 2755311 h 6493593"/>
                <a:gd name="connsiteX45" fmla="*/ 206189 w 3173506"/>
                <a:gd name="connsiteY45" fmla="*/ 2827028 h 6493593"/>
                <a:gd name="connsiteX46" fmla="*/ 98612 w 3173506"/>
                <a:gd name="connsiteY46" fmla="*/ 2827028 h 6493593"/>
                <a:gd name="connsiteX47" fmla="*/ 0 w 3173506"/>
                <a:gd name="connsiteY47" fmla="*/ 2925640 h 6493593"/>
                <a:gd name="connsiteX48" fmla="*/ 17930 w 3173506"/>
                <a:gd name="connsiteY48" fmla="*/ 3051146 h 6493593"/>
                <a:gd name="connsiteX49" fmla="*/ 8965 w 3173506"/>
                <a:gd name="connsiteY49" fmla="*/ 3140793 h 6493593"/>
                <a:gd name="connsiteX50" fmla="*/ 8965 w 3173506"/>
                <a:gd name="connsiteY50" fmla="*/ 3203546 h 6493593"/>
                <a:gd name="connsiteX51" fmla="*/ 53789 w 3173506"/>
                <a:gd name="connsiteY51" fmla="*/ 3239405 h 6493593"/>
                <a:gd name="connsiteX52" fmla="*/ 53789 w 3173506"/>
                <a:gd name="connsiteY52" fmla="*/ 3239405 h 6493593"/>
                <a:gd name="connsiteX53" fmla="*/ 44824 w 3173506"/>
                <a:gd name="connsiteY53" fmla="*/ 3293193 h 6493593"/>
                <a:gd name="connsiteX54" fmla="*/ 107577 w 3173506"/>
                <a:gd name="connsiteY54" fmla="*/ 3418699 h 6493593"/>
                <a:gd name="connsiteX55" fmla="*/ 161365 w 3173506"/>
                <a:gd name="connsiteY55" fmla="*/ 3526275 h 6493593"/>
                <a:gd name="connsiteX56" fmla="*/ 206189 w 3173506"/>
                <a:gd name="connsiteY56" fmla="*/ 3660746 h 6493593"/>
                <a:gd name="connsiteX57" fmla="*/ 215153 w 3173506"/>
                <a:gd name="connsiteY57" fmla="*/ 3741428 h 6493593"/>
                <a:gd name="connsiteX58" fmla="*/ 385483 w 3173506"/>
                <a:gd name="connsiteY58" fmla="*/ 3822111 h 6493593"/>
                <a:gd name="connsiteX59" fmla="*/ 466165 w 3173506"/>
                <a:gd name="connsiteY59" fmla="*/ 3849005 h 6493593"/>
                <a:gd name="connsiteX60" fmla="*/ 448236 w 3173506"/>
                <a:gd name="connsiteY60" fmla="*/ 3884864 h 6493593"/>
                <a:gd name="connsiteX61" fmla="*/ 609600 w 3173506"/>
                <a:gd name="connsiteY61" fmla="*/ 4064158 h 6493593"/>
                <a:gd name="connsiteX62" fmla="*/ 636494 w 3173506"/>
                <a:gd name="connsiteY62" fmla="*/ 4117946 h 6493593"/>
                <a:gd name="connsiteX63" fmla="*/ 654424 w 3173506"/>
                <a:gd name="connsiteY63" fmla="*/ 4324134 h 6493593"/>
                <a:gd name="connsiteX64" fmla="*/ 654424 w 3173506"/>
                <a:gd name="connsiteY64" fmla="*/ 4422746 h 6493593"/>
                <a:gd name="connsiteX65" fmla="*/ 1219200 w 3173506"/>
                <a:gd name="connsiteY65" fmla="*/ 4781334 h 6493593"/>
                <a:gd name="connsiteX66" fmla="*/ 1595718 w 3173506"/>
                <a:gd name="connsiteY66" fmla="*/ 6493593 h 6493593"/>
                <a:gd name="connsiteX67" fmla="*/ 1828800 w 3173506"/>
                <a:gd name="connsiteY67" fmla="*/ 6377052 h 6493593"/>
                <a:gd name="connsiteX68" fmla="*/ 1909483 w 3173506"/>
                <a:gd name="connsiteY68" fmla="*/ 6359123 h 6493593"/>
                <a:gd name="connsiteX69" fmla="*/ 2061883 w 3173506"/>
                <a:gd name="connsiteY69" fmla="*/ 6108111 h 6493593"/>
                <a:gd name="connsiteX70" fmla="*/ 2178424 w 3173506"/>
                <a:gd name="connsiteY70" fmla="*/ 5875028 h 6493593"/>
                <a:gd name="connsiteX71" fmla="*/ 2160494 w 3173506"/>
                <a:gd name="connsiteY71" fmla="*/ 5776417 h 6493593"/>
                <a:gd name="connsiteX72" fmla="*/ 2169459 w 3173506"/>
                <a:gd name="connsiteY72" fmla="*/ 5677805 h 6493593"/>
                <a:gd name="connsiteX73" fmla="*/ 2043953 w 3173506"/>
                <a:gd name="connsiteY73" fmla="*/ 5337146 h 6493593"/>
                <a:gd name="connsiteX74" fmla="*/ 2043953 w 3173506"/>
                <a:gd name="connsiteY74" fmla="*/ 5337146 h 6493593"/>
                <a:gd name="connsiteX75" fmla="*/ 2151530 w 3173506"/>
                <a:gd name="connsiteY75" fmla="*/ 5148887 h 6493593"/>
                <a:gd name="connsiteX76" fmla="*/ 2366683 w 3173506"/>
                <a:gd name="connsiteY76" fmla="*/ 5077170 h 6493593"/>
                <a:gd name="connsiteX77" fmla="*/ 2438400 w 3173506"/>
                <a:gd name="connsiteY77" fmla="*/ 4978558 h 6493593"/>
                <a:gd name="connsiteX78" fmla="*/ 2438400 w 3173506"/>
                <a:gd name="connsiteY78" fmla="*/ 4888911 h 6493593"/>
                <a:gd name="connsiteX79" fmla="*/ 2501153 w 3173506"/>
                <a:gd name="connsiteY79" fmla="*/ 4897875 h 6493593"/>
                <a:gd name="connsiteX80" fmla="*/ 2572871 w 3173506"/>
                <a:gd name="connsiteY80" fmla="*/ 4862017 h 6493593"/>
                <a:gd name="connsiteX81" fmla="*/ 2599765 w 3173506"/>
                <a:gd name="connsiteY81" fmla="*/ 4763405 h 6493593"/>
                <a:gd name="connsiteX82" fmla="*/ 2832847 w 3173506"/>
                <a:gd name="connsiteY82" fmla="*/ 4637899 h 6493593"/>
                <a:gd name="connsiteX83" fmla="*/ 3155577 w 3173506"/>
                <a:gd name="connsiteY83" fmla="*/ 4494464 h 6493593"/>
                <a:gd name="connsiteX84" fmla="*/ 3173506 w 3173506"/>
                <a:gd name="connsiteY84" fmla="*/ 4359993 h 6493593"/>
                <a:gd name="connsiteX85" fmla="*/ 3101789 w 3173506"/>
                <a:gd name="connsiteY85" fmla="*/ 4288275 h 6493593"/>
                <a:gd name="connsiteX86" fmla="*/ 3101789 w 3173506"/>
                <a:gd name="connsiteY86" fmla="*/ 4126911 h 6493593"/>
                <a:gd name="connsiteX87" fmla="*/ 3110753 w 3173506"/>
                <a:gd name="connsiteY87" fmla="*/ 4028299 h 6493593"/>
                <a:gd name="connsiteX88" fmla="*/ 3137647 w 3173506"/>
                <a:gd name="connsiteY88" fmla="*/ 3929687 h 6493593"/>
                <a:gd name="connsiteX89" fmla="*/ 3137647 w 3173506"/>
                <a:gd name="connsiteY89" fmla="*/ 3893828 h 6493593"/>
                <a:gd name="connsiteX90" fmla="*/ 3048000 w 3173506"/>
                <a:gd name="connsiteY90" fmla="*/ 3866934 h 6493593"/>
                <a:gd name="connsiteX91" fmla="*/ 2994212 w 3173506"/>
                <a:gd name="connsiteY91" fmla="*/ 3813146 h 6493593"/>
                <a:gd name="connsiteX92" fmla="*/ 2904565 w 3173506"/>
                <a:gd name="connsiteY92" fmla="*/ 3732464 h 6493593"/>
                <a:gd name="connsiteX93" fmla="*/ 2814918 w 3173506"/>
                <a:gd name="connsiteY93" fmla="*/ 3732464 h 6493593"/>
                <a:gd name="connsiteX94" fmla="*/ 2841812 w 3173506"/>
                <a:gd name="connsiteY94" fmla="*/ 3615923 h 6493593"/>
                <a:gd name="connsiteX95" fmla="*/ 2832847 w 3173506"/>
                <a:gd name="connsiteY95" fmla="*/ 3508346 h 6493593"/>
                <a:gd name="connsiteX96" fmla="*/ 2805953 w 3173506"/>
                <a:gd name="connsiteY96" fmla="*/ 3463523 h 6493593"/>
                <a:gd name="connsiteX97" fmla="*/ 2814918 w 3173506"/>
                <a:gd name="connsiteY97" fmla="*/ 3427664 h 6493593"/>
                <a:gd name="connsiteX98" fmla="*/ 2770094 w 3173506"/>
                <a:gd name="connsiteY98" fmla="*/ 3355946 h 6493593"/>
                <a:gd name="connsiteX99" fmla="*/ 2707341 w 3173506"/>
                <a:gd name="connsiteY99" fmla="*/ 3355946 h 6493593"/>
                <a:gd name="connsiteX100" fmla="*/ 2671483 w 3173506"/>
                <a:gd name="connsiteY100" fmla="*/ 3400770 h 6493593"/>
                <a:gd name="connsiteX101" fmla="*/ 2653553 w 3173506"/>
                <a:gd name="connsiteY101" fmla="*/ 3445593 h 6493593"/>
                <a:gd name="connsiteX102" fmla="*/ 2599765 w 3173506"/>
                <a:gd name="connsiteY102" fmla="*/ 3472487 h 6493593"/>
                <a:gd name="connsiteX103" fmla="*/ 2599765 w 3173506"/>
                <a:gd name="connsiteY103" fmla="*/ 3472487 h 6493593"/>
                <a:gd name="connsiteX104" fmla="*/ 2492189 w 3173506"/>
                <a:gd name="connsiteY104" fmla="*/ 3427664 h 6493593"/>
                <a:gd name="connsiteX105" fmla="*/ 2528047 w 3173506"/>
                <a:gd name="connsiteY105" fmla="*/ 3373875 h 6493593"/>
                <a:gd name="connsiteX106" fmla="*/ 2537012 w 3173506"/>
                <a:gd name="connsiteY106" fmla="*/ 3311123 h 6493593"/>
                <a:gd name="connsiteX107" fmla="*/ 2519083 w 3173506"/>
                <a:gd name="connsiteY107" fmla="*/ 3275264 h 6493593"/>
                <a:gd name="connsiteX108" fmla="*/ 2438400 w 3173506"/>
                <a:gd name="connsiteY108" fmla="*/ 3302158 h 6493593"/>
                <a:gd name="connsiteX109" fmla="*/ 2402541 w 3173506"/>
                <a:gd name="connsiteY109" fmla="*/ 3302158 h 6493593"/>
                <a:gd name="connsiteX110" fmla="*/ 2402541 w 3173506"/>
                <a:gd name="connsiteY110" fmla="*/ 3302158 h 6493593"/>
                <a:gd name="connsiteX111" fmla="*/ 2187389 w 3173506"/>
                <a:gd name="connsiteY111" fmla="*/ 3257334 h 6493593"/>
                <a:gd name="connsiteX112" fmla="*/ 1963271 w 3173506"/>
                <a:gd name="connsiteY112" fmla="*/ 2988393 h 6493593"/>
                <a:gd name="connsiteX113" fmla="*/ 2008094 w 3173506"/>
                <a:gd name="connsiteY113" fmla="*/ 2844958 h 6493593"/>
                <a:gd name="connsiteX114" fmla="*/ 2017059 w 3173506"/>
                <a:gd name="connsiteY114" fmla="*/ 2791170 h 6493593"/>
                <a:gd name="connsiteX115" fmla="*/ 2026024 w 3173506"/>
                <a:gd name="connsiteY115" fmla="*/ 2728417 h 6493593"/>
                <a:gd name="connsiteX116" fmla="*/ 2277036 w 3173506"/>
                <a:gd name="connsiteY116" fmla="*/ 2576017 h 6493593"/>
                <a:gd name="connsiteX117" fmla="*/ 2438400 w 3173506"/>
                <a:gd name="connsiteY117" fmla="*/ 2459475 h 6493593"/>
                <a:gd name="connsiteX118" fmla="*/ 2590800 w 3173506"/>
                <a:gd name="connsiteY118" fmla="*/ 2298111 h 6493593"/>
                <a:gd name="connsiteX119" fmla="*/ 2653553 w 3173506"/>
                <a:gd name="connsiteY119" fmla="*/ 2163640 h 6493593"/>
                <a:gd name="connsiteX120" fmla="*/ 2689412 w 3173506"/>
                <a:gd name="connsiteY120" fmla="*/ 2073993 h 6493593"/>
                <a:gd name="connsiteX121" fmla="*/ 2734236 w 3173506"/>
                <a:gd name="connsiteY121" fmla="*/ 2029170 h 6493593"/>
                <a:gd name="connsiteX122" fmla="*/ 2832847 w 3173506"/>
                <a:gd name="connsiteY122" fmla="*/ 1849875 h 6493593"/>
                <a:gd name="connsiteX123" fmla="*/ 2796989 w 3173506"/>
                <a:gd name="connsiteY123" fmla="*/ 1760228 h 6493593"/>
                <a:gd name="connsiteX124" fmla="*/ 2779059 w 3173506"/>
                <a:gd name="connsiteY124" fmla="*/ 1697475 h 6493593"/>
                <a:gd name="connsiteX125" fmla="*/ 2779059 w 3173506"/>
                <a:gd name="connsiteY125" fmla="*/ 1563005 h 6493593"/>
                <a:gd name="connsiteX126" fmla="*/ 2770094 w 3173506"/>
                <a:gd name="connsiteY126" fmla="*/ 1473358 h 6493593"/>
                <a:gd name="connsiteX127" fmla="*/ 2698377 w 3173506"/>
                <a:gd name="connsiteY127" fmla="*/ 1428534 h 6493593"/>
                <a:gd name="connsiteX128" fmla="*/ 2626659 w 3173506"/>
                <a:gd name="connsiteY128" fmla="*/ 1383711 h 6493593"/>
                <a:gd name="connsiteX129" fmla="*/ 2581836 w 3173506"/>
                <a:gd name="connsiteY129" fmla="*/ 1347852 h 6493593"/>
                <a:gd name="connsiteX130" fmla="*/ 2590800 w 3173506"/>
                <a:gd name="connsiteY130" fmla="*/ 1303028 h 6493593"/>
                <a:gd name="connsiteX131" fmla="*/ 2510118 w 3173506"/>
                <a:gd name="connsiteY131" fmla="*/ 1303028 h 6493593"/>
                <a:gd name="connsiteX132" fmla="*/ 2474259 w 3173506"/>
                <a:gd name="connsiteY132" fmla="*/ 1258205 h 6493593"/>
                <a:gd name="connsiteX133" fmla="*/ 2411506 w 3173506"/>
                <a:gd name="connsiteY133" fmla="*/ 1159593 h 6493593"/>
                <a:gd name="connsiteX134" fmla="*/ 2339789 w 3173506"/>
                <a:gd name="connsiteY134" fmla="*/ 1132699 h 6493593"/>
                <a:gd name="connsiteX135" fmla="*/ 2303930 w 3173506"/>
                <a:gd name="connsiteY135" fmla="*/ 1043052 h 6493593"/>
                <a:gd name="connsiteX136" fmla="*/ 2330824 w 3173506"/>
                <a:gd name="connsiteY136" fmla="*/ 953405 h 6493593"/>
                <a:gd name="connsiteX137" fmla="*/ 2321859 w 3173506"/>
                <a:gd name="connsiteY137" fmla="*/ 818934 h 6493593"/>
                <a:gd name="connsiteX138" fmla="*/ 2393577 w 3173506"/>
                <a:gd name="connsiteY138" fmla="*/ 747217 h 6493593"/>
                <a:gd name="connsiteX139" fmla="*/ 2492189 w 3173506"/>
                <a:gd name="connsiteY139" fmla="*/ 675499 h 6493593"/>
                <a:gd name="connsiteX140" fmla="*/ 2545977 w 3173506"/>
                <a:gd name="connsiteY140" fmla="*/ 648605 h 6493593"/>
                <a:gd name="connsiteX141" fmla="*/ 2599765 w 3173506"/>
                <a:gd name="connsiteY141" fmla="*/ 648605 h 6493593"/>
                <a:gd name="connsiteX142" fmla="*/ 2626659 w 3173506"/>
                <a:gd name="connsiteY142" fmla="*/ 549993 h 6493593"/>
                <a:gd name="connsiteX143" fmla="*/ 2707341 w 3173506"/>
                <a:gd name="connsiteY143" fmla="*/ 424487 h 6493593"/>
                <a:gd name="connsiteX144" fmla="*/ 2770094 w 3173506"/>
                <a:gd name="connsiteY144" fmla="*/ 298981 h 6493593"/>
                <a:gd name="connsiteX145" fmla="*/ 2823883 w 3173506"/>
                <a:gd name="connsiteY145" fmla="*/ 254158 h 6493593"/>
                <a:gd name="connsiteX146" fmla="*/ 2832847 w 3173506"/>
                <a:gd name="connsiteY146" fmla="*/ 164511 h 6493593"/>
                <a:gd name="connsiteX147" fmla="*/ 2833968 w 3173506"/>
                <a:gd name="connsiteY147" fmla="*/ 32954 h 6493593"/>
                <a:gd name="connsiteX148" fmla="*/ 2714065 w 3173506"/>
                <a:gd name="connsiteY148" fmla="*/ 1129 h 6493593"/>
                <a:gd name="connsiteX149" fmla="*/ 2680447 w 3173506"/>
                <a:gd name="connsiteY149" fmla="*/ 65899 h 6493593"/>
                <a:gd name="connsiteX150" fmla="*/ 2626659 w 3173506"/>
                <a:gd name="connsiteY150" fmla="*/ 137617 h 6493593"/>
                <a:gd name="connsiteX151" fmla="*/ 2554941 w 3173506"/>
                <a:gd name="connsiteY151" fmla="*/ 200370 h 6493593"/>
                <a:gd name="connsiteX152" fmla="*/ 2402541 w 3173506"/>
                <a:gd name="connsiteY152" fmla="*/ 254158 h 6493593"/>
                <a:gd name="connsiteX153" fmla="*/ 2375647 w 3173506"/>
                <a:gd name="connsiteY153" fmla="*/ 343805 h 6493593"/>
                <a:gd name="connsiteX154" fmla="*/ 2268071 w 3173506"/>
                <a:gd name="connsiteY154" fmla="*/ 415523 h 6493593"/>
                <a:gd name="connsiteX155" fmla="*/ 2187389 w 3173506"/>
                <a:gd name="connsiteY155" fmla="*/ 343805 h 6493593"/>
                <a:gd name="connsiteX156" fmla="*/ 2187389 w 3173506"/>
                <a:gd name="connsiteY156" fmla="*/ 254158 h 6493593"/>
                <a:gd name="connsiteX157" fmla="*/ 2223247 w 3173506"/>
                <a:gd name="connsiteY157" fmla="*/ 182440 h 6493593"/>
                <a:gd name="connsiteX158" fmla="*/ 2205318 w 3173506"/>
                <a:gd name="connsiteY158" fmla="*/ 137617 h 6493593"/>
                <a:gd name="connsiteX159" fmla="*/ 2133600 w 3173506"/>
                <a:gd name="connsiteY159" fmla="*/ 155546 h 6493593"/>
                <a:gd name="connsiteX160" fmla="*/ 2133600 w 3173506"/>
                <a:gd name="connsiteY160" fmla="*/ 74864 h 6493593"/>
                <a:gd name="connsiteX161" fmla="*/ 1084730 w 3173506"/>
                <a:gd name="connsiteY161" fmla="*/ 56934 h 6493593"/>
                <a:gd name="connsiteX162" fmla="*/ 1066800 w 3173506"/>
                <a:gd name="connsiteY162" fmla="*/ 119687 h 6493593"/>
                <a:gd name="connsiteX163" fmla="*/ 878541 w 3173506"/>
                <a:gd name="connsiteY163" fmla="*/ 164511 h 6493593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833968 w 3173506"/>
                <a:gd name="connsiteY147" fmla="*/ 74242 h 6534881"/>
                <a:gd name="connsiteX148" fmla="*/ 2801695 w 3173506"/>
                <a:gd name="connsiteY148" fmla="*/ 508 h 6534881"/>
                <a:gd name="connsiteX149" fmla="*/ 2714065 w 3173506"/>
                <a:gd name="connsiteY149" fmla="*/ 42417 h 6534881"/>
                <a:gd name="connsiteX150" fmla="*/ 2680447 w 3173506"/>
                <a:gd name="connsiteY150" fmla="*/ 107187 h 6534881"/>
                <a:gd name="connsiteX151" fmla="*/ 2626659 w 3173506"/>
                <a:gd name="connsiteY151" fmla="*/ 178905 h 6534881"/>
                <a:gd name="connsiteX152" fmla="*/ 2554941 w 3173506"/>
                <a:gd name="connsiteY152" fmla="*/ 241658 h 6534881"/>
                <a:gd name="connsiteX153" fmla="*/ 2402541 w 3173506"/>
                <a:gd name="connsiteY153" fmla="*/ 295446 h 6534881"/>
                <a:gd name="connsiteX154" fmla="*/ 2375647 w 3173506"/>
                <a:gd name="connsiteY154" fmla="*/ 385093 h 6534881"/>
                <a:gd name="connsiteX155" fmla="*/ 2268071 w 3173506"/>
                <a:gd name="connsiteY155" fmla="*/ 456811 h 6534881"/>
                <a:gd name="connsiteX156" fmla="*/ 2187389 w 3173506"/>
                <a:gd name="connsiteY156" fmla="*/ 385093 h 6534881"/>
                <a:gd name="connsiteX157" fmla="*/ 2187389 w 3173506"/>
                <a:gd name="connsiteY157" fmla="*/ 295446 h 6534881"/>
                <a:gd name="connsiteX158" fmla="*/ 2223247 w 3173506"/>
                <a:gd name="connsiteY158" fmla="*/ 223728 h 6534881"/>
                <a:gd name="connsiteX159" fmla="*/ 2205318 w 3173506"/>
                <a:gd name="connsiteY159" fmla="*/ 178905 h 6534881"/>
                <a:gd name="connsiteX160" fmla="*/ 2133600 w 3173506"/>
                <a:gd name="connsiteY160" fmla="*/ 196834 h 6534881"/>
                <a:gd name="connsiteX161" fmla="*/ 2133600 w 3173506"/>
                <a:gd name="connsiteY161" fmla="*/ 116152 h 6534881"/>
                <a:gd name="connsiteX162" fmla="*/ 1084730 w 3173506"/>
                <a:gd name="connsiteY162" fmla="*/ 98222 h 6534881"/>
                <a:gd name="connsiteX163" fmla="*/ 1066800 w 3173506"/>
                <a:gd name="connsiteY163" fmla="*/ 160975 h 6534881"/>
                <a:gd name="connsiteX164" fmla="*/ 878541 w 3173506"/>
                <a:gd name="connsiteY164" fmla="*/ 205799 h 6534881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797885 w 3173506"/>
                <a:gd name="connsiteY147" fmla="*/ 130048 h 6534881"/>
                <a:gd name="connsiteX148" fmla="*/ 2833968 w 3173506"/>
                <a:gd name="connsiteY148" fmla="*/ 74242 h 6534881"/>
                <a:gd name="connsiteX149" fmla="*/ 2801695 w 3173506"/>
                <a:gd name="connsiteY149" fmla="*/ 508 h 6534881"/>
                <a:gd name="connsiteX150" fmla="*/ 2714065 w 3173506"/>
                <a:gd name="connsiteY150" fmla="*/ 42417 h 6534881"/>
                <a:gd name="connsiteX151" fmla="*/ 2680447 w 3173506"/>
                <a:gd name="connsiteY151" fmla="*/ 107187 h 6534881"/>
                <a:gd name="connsiteX152" fmla="*/ 2626659 w 3173506"/>
                <a:gd name="connsiteY152" fmla="*/ 178905 h 6534881"/>
                <a:gd name="connsiteX153" fmla="*/ 2554941 w 3173506"/>
                <a:gd name="connsiteY153" fmla="*/ 241658 h 6534881"/>
                <a:gd name="connsiteX154" fmla="*/ 2402541 w 3173506"/>
                <a:gd name="connsiteY154" fmla="*/ 295446 h 6534881"/>
                <a:gd name="connsiteX155" fmla="*/ 2375647 w 3173506"/>
                <a:gd name="connsiteY155" fmla="*/ 385093 h 6534881"/>
                <a:gd name="connsiteX156" fmla="*/ 2268071 w 3173506"/>
                <a:gd name="connsiteY156" fmla="*/ 456811 h 6534881"/>
                <a:gd name="connsiteX157" fmla="*/ 2187389 w 3173506"/>
                <a:gd name="connsiteY157" fmla="*/ 385093 h 6534881"/>
                <a:gd name="connsiteX158" fmla="*/ 2187389 w 3173506"/>
                <a:gd name="connsiteY158" fmla="*/ 295446 h 6534881"/>
                <a:gd name="connsiteX159" fmla="*/ 2223247 w 3173506"/>
                <a:gd name="connsiteY159" fmla="*/ 223728 h 6534881"/>
                <a:gd name="connsiteX160" fmla="*/ 2205318 w 3173506"/>
                <a:gd name="connsiteY160" fmla="*/ 178905 h 6534881"/>
                <a:gd name="connsiteX161" fmla="*/ 2133600 w 3173506"/>
                <a:gd name="connsiteY161" fmla="*/ 196834 h 6534881"/>
                <a:gd name="connsiteX162" fmla="*/ 2133600 w 3173506"/>
                <a:gd name="connsiteY162" fmla="*/ 116152 h 6534881"/>
                <a:gd name="connsiteX163" fmla="*/ 1084730 w 3173506"/>
                <a:gd name="connsiteY163" fmla="*/ 98222 h 6534881"/>
                <a:gd name="connsiteX164" fmla="*/ 1066800 w 3173506"/>
                <a:gd name="connsiteY164" fmla="*/ 160975 h 6534881"/>
                <a:gd name="connsiteX165" fmla="*/ 878541 w 3173506"/>
                <a:gd name="connsiteY165" fmla="*/ 205799 h 6534881"/>
                <a:gd name="connsiteX0" fmla="*/ 878541 w 3173506"/>
                <a:gd name="connsiteY0" fmla="*/ 205799 h 6534881"/>
                <a:gd name="connsiteX1" fmla="*/ 887506 w 3173506"/>
                <a:gd name="connsiteY1" fmla="*/ 277516 h 6534881"/>
                <a:gd name="connsiteX2" fmla="*/ 905436 w 3173506"/>
                <a:gd name="connsiteY2" fmla="*/ 313375 h 6534881"/>
                <a:gd name="connsiteX3" fmla="*/ 869577 w 3173506"/>
                <a:gd name="connsiteY3" fmla="*/ 358199 h 6534881"/>
                <a:gd name="connsiteX4" fmla="*/ 824753 w 3173506"/>
                <a:gd name="connsiteY4" fmla="*/ 358199 h 6534881"/>
                <a:gd name="connsiteX5" fmla="*/ 797859 w 3173506"/>
                <a:gd name="connsiteY5" fmla="*/ 358199 h 6534881"/>
                <a:gd name="connsiteX6" fmla="*/ 753036 w 3173506"/>
                <a:gd name="connsiteY6" fmla="*/ 385093 h 6534881"/>
                <a:gd name="connsiteX7" fmla="*/ 753036 w 3173506"/>
                <a:gd name="connsiteY7" fmla="*/ 438881 h 6534881"/>
                <a:gd name="connsiteX8" fmla="*/ 726141 w 3173506"/>
                <a:gd name="connsiteY8" fmla="*/ 519563 h 6534881"/>
                <a:gd name="connsiteX9" fmla="*/ 654424 w 3173506"/>
                <a:gd name="connsiteY9" fmla="*/ 555422 h 6534881"/>
                <a:gd name="connsiteX10" fmla="*/ 600636 w 3173506"/>
                <a:gd name="connsiteY10" fmla="*/ 600246 h 6534881"/>
                <a:gd name="connsiteX11" fmla="*/ 510989 w 3173506"/>
                <a:gd name="connsiteY11" fmla="*/ 645069 h 6534881"/>
                <a:gd name="connsiteX12" fmla="*/ 519953 w 3173506"/>
                <a:gd name="connsiteY12" fmla="*/ 680928 h 6534881"/>
                <a:gd name="connsiteX13" fmla="*/ 699247 w 3173506"/>
                <a:gd name="connsiteY13" fmla="*/ 725752 h 6534881"/>
                <a:gd name="connsiteX14" fmla="*/ 663389 w 3173506"/>
                <a:gd name="connsiteY14" fmla="*/ 860222 h 6534881"/>
                <a:gd name="connsiteX15" fmla="*/ 636494 w 3173506"/>
                <a:gd name="connsiteY15" fmla="*/ 922975 h 6534881"/>
                <a:gd name="connsiteX16" fmla="*/ 609600 w 3173506"/>
                <a:gd name="connsiteY16" fmla="*/ 940905 h 6534881"/>
                <a:gd name="connsiteX17" fmla="*/ 618565 w 3173506"/>
                <a:gd name="connsiteY17" fmla="*/ 967799 h 6534881"/>
                <a:gd name="connsiteX18" fmla="*/ 636494 w 3173506"/>
                <a:gd name="connsiteY18" fmla="*/ 1030552 h 6534881"/>
                <a:gd name="connsiteX19" fmla="*/ 600636 w 3173506"/>
                <a:gd name="connsiteY19" fmla="*/ 1093305 h 6534881"/>
                <a:gd name="connsiteX20" fmla="*/ 591671 w 3173506"/>
                <a:gd name="connsiteY20" fmla="*/ 1281563 h 6534881"/>
                <a:gd name="connsiteX21" fmla="*/ 582706 w 3173506"/>
                <a:gd name="connsiteY21" fmla="*/ 1398105 h 6534881"/>
                <a:gd name="connsiteX22" fmla="*/ 627530 w 3173506"/>
                <a:gd name="connsiteY22" fmla="*/ 1433963 h 6534881"/>
                <a:gd name="connsiteX23" fmla="*/ 627530 w 3173506"/>
                <a:gd name="connsiteY23" fmla="*/ 1433963 h 6534881"/>
                <a:gd name="connsiteX24" fmla="*/ 663389 w 3173506"/>
                <a:gd name="connsiteY24" fmla="*/ 1577399 h 6534881"/>
                <a:gd name="connsiteX25" fmla="*/ 663389 w 3173506"/>
                <a:gd name="connsiteY25" fmla="*/ 1577399 h 6534881"/>
                <a:gd name="connsiteX26" fmla="*/ 636494 w 3173506"/>
                <a:gd name="connsiteY26" fmla="*/ 1693940 h 6534881"/>
                <a:gd name="connsiteX27" fmla="*/ 618565 w 3173506"/>
                <a:gd name="connsiteY27" fmla="*/ 1774622 h 6534881"/>
                <a:gd name="connsiteX28" fmla="*/ 663389 w 3173506"/>
                <a:gd name="connsiteY28" fmla="*/ 1846340 h 6534881"/>
                <a:gd name="connsiteX29" fmla="*/ 672353 w 3173506"/>
                <a:gd name="connsiteY29" fmla="*/ 1891163 h 6534881"/>
                <a:gd name="connsiteX30" fmla="*/ 681318 w 3173506"/>
                <a:gd name="connsiteY30" fmla="*/ 1927022 h 6534881"/>
                <a:gd name="connsiteX31" fmla="*/ 663389 w 3173506"/>
                <a:gd name="connsiteY31" fmla="*/ 1989775 h 6534881"/>
                <a:gd name="connsiteX32" fmla="*/ 636494 w 3173506"/>
                <a:gd name="connsiteY32" fmla="*/ 2025634 h 6534881"/>
                <a:gd name="connsiteX33" fmla="*/ 627530 w 3173506"/>
                <a:gd name="connsiteY33" fmla="*/ 2151140 h 6534881"/>
                <a:gd name="connsiteX34" fmla="*/ 573741 w 3173506"/>
                <a:gd name="connsiteY34" fmla="*/ 2151140 h 6534881"/>
                <a:gd name="connsiteX35" fmla="*/ 609600 w 3173506"/>
                <a:gd name="connsiteY35" fmla="*/ 2294575 h 6534881"/>
                <a:gd name="connsiteX36" fmla="*/ 609600 w 3173506"/>
                <a:gd name="connsiteY36" fmla="*/ 2348363 h 6534881"/>
                <a:gd name="connsiteX37" fmla="*/ 564777 w 3173506"/>
                <a:gd name="connsiteY37" fmla="*/ 2393187 h 6534881"/>
                <a:gd name="connsiteX38" fmla="*/ 582706 w 3173506"/>
                <a:gd name="connsiteY38" fmla="*/ 2438011 h 6534881"/>
                <a:gd name="connsiteX39" fmla="*/ 493059 w 3173506"/>
                <a:gd name="connsiteY39" fmla="*/ 2509728 h 6534881"/>
                <a:gd name="connsiteX40" fmla="*/ 439271 w 3173506"/>
                <a:gd name="connsiteY40" fmla="*/ 2563516 h 6534881"/>
                <a:gd name="connsiteX41" fmla="*/ 376518 w 3173506"/>
                <a:gd name="connsiteY41" fmla="*/ 2626269 h 6534881"/>
                <a:gd name="connsiteX42" fmla="*/ 259977 w 3173506"/>
                <a:gd name="connsiteY42" fmla="*/ 2644199 h 6534881"/>
                <a:gd name="connsiteX43" fmla="*/ 233083 w 3173506"/>
                <a:gd name="connsiteY43" fmla="*/ 2742811 h 6534881"/>
                <a:gd name="connsiteX44" fmla="*/ 233083 w 3173506"/>
                <a:gd name="connsiteY44" fmla="*/ 2796599 h 6534881"/>
                <a:gd name="connsiteX45" fmla="*/ 206189 w 3173506"/>
                <a:gd name="connsiteY45" fmla="*/ 2868316 h 6534881"/>
                <a:gd name="connsiteX46" fmla="*/ 98612 w 3173506"/>
                <a:gd name="connsiteY46" fmla="*/ 2868316 h 6534881"/>
                <a:gd name="connsiteX47" fmla="*/ 0 w 3173506"/>
                <a:gd name="connsiteY47" fmla="*/ 2966928 h 6534881"/>
                <a:gd name="connsiteX48" fmla="*/ 17930 w 3173506"/>
                <a:gd name="connsiteY48" fmla="*/ 3092434 h 6534881"/>
                <a:gd name="connsiteX49" fmla="*/ 8965 w 3173506"/>
                <a:gd name="connsiteY49" fmla="*/ 3182081 h 6534881"/>
                <a:gd name="connsiteX50" fmla="*/ 8965 w 3173506"/>
                <a:gd name="connsiteY50" fmla="*/ 3244834 h 6534881"/>
                <a:gd name="connsiteX51" fmla="*/ 53789 w 3173506"/>
                <a:gd name="connsiteY51" fmla="*/ 3280693 h 6534881"/>
                <a:gd name="connsiteX52" fmla="*/ 53789 w 3173506"/>
                <a:gd name="connsiteY52" fmla="*/ 3280693 h 6534881"/>
                <a:gd name="connsiteX53" fmla="*/ 44824 w 3173506"/>
                <a:gd name="connsiteY53" fmla="*/ 3334481 h 6534881"/>
                <a:gd name="connsiteX54" fmla="*/ 107577 w 3173506"/>
                <a:gd name="connsiteY54" fmla="*/ 3459987 h 6534881"/>
                <a:gd name="connsiteX55" fmla="*/ 161365 w 3173506"/>
                <a:gd name="connsiteY55" fmla="*/ 3567563 h 6534881"/>
                <a:gd name="connsiteX56" fmla="*/ 206189 w 3173506"/>
                <a:gd name="connsiteY56" fmla="*/ 3702034 h 6534881"/>
                <a:gd name="connsiteX57" fmla="*/ 215153 w 3173506"/>
                <a:gd name="connsiteY57" fmla="*/ 3782716 h 6534881"/>
                <a:gd name="connsiteX58" fmla="*/ 385483 w 3173506"/>
                <a:gd name="connsiteY58" fmla="*/ 3863399 h 6534881"/>
                <a:gd name="connsiteX59" fmla="*/ 466165 w 3173506"/>
                <a:gd name="connsiteY59" fmla="*/ 3890293 h 6534881"/>
                <a:gd name="connsiteX60" fmla="*/ 448236 w 3173506"/>
                <a:gd name="connsiteY60" fmla="*/ 3926152 h 6534881"/>
                <a:gd name="connsiteX61" fmla="*/ 609600 w 3173506"/>
                <a:gd name="connsiteY61" fmla="*/ 4105446 h 6534881"/>
                <a:gd name="connsiteX62" fmla="*/ 636494 w 3173506"/>
                <a:gd name="connsiteY62" fmla="*/ 4159234 h 6534881"/>
                <a:gd name="connsiteX63" fmla="*/ 654424 w 3173506"/>
                <a:gd name="connsiteY63" fmla="*/ 4365422 h 6534881"/>
                <a:gd name="connsiteX64" fmla="*/ 654424 w 3173506"/>
                <a:gd name="connsiteY64" fmla="*/ 4464034 h 6534881"/>
                <a:gd name="connsiteX65" fmla="*/ 1219200 w 3173506"/>
                <a:gd name="connsiteY65" fmla="*/ 4822622 h 6534881"/>
                <a:gd name="connsiteX66" fmla="*/ 1595718 w 3173506"/>
                <a:gd name="connsiteY66" fmla="*/ 6534881 h 6534881"/>
                <a:gd name="connsiteX67" fmla="*/ 1828800 w 3173506"/>
                <a:gd name="connsiteY67" fmla="*/ 6418340 h 6534881"/>
                <a:gd name="connsiteX68" fmla="*/ 1909483 w 3173506"/>
                <a:gd name="connsiteY68" fmla="*/ 6400411 h 6534881"/>
                <a:gd name="connsiteX69" fmla="*/ 2061883 w 3173506"/>
                <a:gd name="connsiteY69" fmla="*/ 6149399 h 6534881"/>
                <a:gd name="connsiteX70" fmla="*/ 2178424 w 3173506"/>
                <a:gd name="connsiteY70" fmla="*/ 5916316 h 6534881"/>
                <a:gd name="connsiteX71" fmla="*/ 2160494 w 3173506"/>
                <a:gd name="connsiteY71" fmla="*/ 5817705 h 6534881"/>
                <a:gd name="connsiteX72" fmla="*/ 2169459 w 3173506"/>
                <a:gd name="connsiteY72" fmla="*/ 5719093 h 6534881"/>
                <a:gd name="connsiteX73" fmla="*/ 2043953 w 3173506"/>
                <a:gd name="connsiteY73" fmla="*/ 5378434 h 6534881"/>
                <a:gd name="connsiteX74" fmla="*/ 2043953 w 3173506"/>
                <a:gd name="connsiteY74" fmla="*/ 5378434 h 6534881"/>
                <a:gd name="connsiteX75" fmla="*/ 2151530 w 3173506"/>
                <a:gd name="connsiteY75" fmla="*/ 5190175 h 6534881"/>
                <a:gd name="connsiteX76" fmla="*/ 2366683 w 3173506"/>
                <a:gd name="connsiteY76" fmla="*/ 5118458 h 6534881"/>
                <a:gd name="connsiteX77" fmla="*/ 2438400 w 3173506"/>
                <a:gd name="connsiteY77" fmla="*/ 5019846 h 6534881"/>
                <a:gd name="connsiteX78" fmla="*/ 2438400 w 3173506"/>
                <a:gd name="connsiteY78" fmla="*/ 4930199 h 6534881"/>
                <a:gd name="connsiteX79" fmla="*/ 2501153 w 3173506"/>
                <a:gd name="connsiteY79" fmla="*/ 4939163 h 6534881"/>
                <a:gd name="connsiteX80" fmla="*/ 2572871 w 3173506"/>
                <a:gd name="connsiteY80" fmla="*/ 4903305 h 6534881"/>
                <a:gd name="connsiteX81" fmla="*/ 2599765 w 3173506"/>
                <a:gd name="connsiteY81" fmla="*/ 4804693 h 6534881"/>
                <a:gd name="connsiteX82" fmla="*/ 2832847 w 3173506"/>
                <a:gd name="connsiteY82" fmla="*/ 4679187 h 6534881"/>
                <a:gd name="connsiteX83" fmla="*/ 3155577 w 3173506"/>
                <a:gd name="connsiteY83" fmla="*/ 4535752 h 6534881"/>
                <a:gd name="connsiteX84" fmla="*/ 3173506 w 3173506"/>
                <a:gd name="connsiteY84" fmla="*/ 4401281 h 6534881"/>
                <a:gd name="connsiteX85" fmla="*/ 3101789 w 3173506"/>
                <a:gd name="connsiteY85" fmla="*/ 4329563 h 6534881"/>
                <a:gd name="connsiteX86" fmla="*/ 3101789 w 3173506"/>
                <a:gd name="connsiteY86" fmla="*/ 4168199 h 6534881"/>
                <a:gd name="connsiteX87" fmla="*/ 3110753 w 3173506"/>
                <a:gd name="connsiteY87" fmla="*/ 4069587 h 6534881"/>
                <a:gd name="connsiteX88" fmla="*/ 3137647 w 3173506"/>
                <a:gd name="connsiteY88" fmla="*/ 3970975 h 6534881"/>
                <a:gd name="connsiteX89" fmla="*/ 3137647 w 3173506"/>
                <a:gd name="connsiteY89" fmla="*/ 3935116 h 6534881"/>
                <a:gd name="connsiteX90" fmla="*/ 3048000 w 3173506"/>
                <a:gd name="connsiteY90" fmla="*/ 3908222 h 6534881"/>
                <a:gd name="connsiteX91" fmla="*/ 2994212 w 3173506"/>
                <a:gd name="connsiteY91" fmla="*/ 3854434 h 6534881"/>
                <a:gd name="connsiteX92" fmla="*/ 2904565 w 3173506"/>
                <a:gd name="connsiteY92" fmla="*/ 3773752 h 6534881"/>
                <a:gd name="connsiteX93" fmla="*/ 2814918 w 3173506"/>
                <a:gd name="connsiteY93" fmla="*/ 3773752 h 6534881"/>
                <a:gd name="connsiteX94" fmla="*/ 2841812 w 3173506"/>
                <a:gd name="connsiteY94" fmla="*/ 3657211 h 6534881"/>
                <a:gd name="connsiteX95" fmla="*/ 2832847 w 3173506"/>
                <a:gd name="connsiteY95" fmla="*/ 3549634 h 6534881"/>
                <a:gd name="connsiteX96" fmla="*/ 2805953 w 3173506"/>
                <a:gd name="connsiteY96" fmla="*/ 3504811 h 6534881"/>
                <a:gd name="connsiteX97" fmla="*/ 2814918 w 3173506"/>
                <a:gd name="connsiteY97" fmla="*/ 3468952 h 6534881"/>
                <a:gd name="connsiteX98" fmla="*/ 2770094 w 3173506"/>
                <a:gd name="connsiteY98" fmla="*/ 3397234 h 6534881"/>
                <a:gd name="connsiteX99" fmla="*/ 2707341 w 3173506"/>
                <a:gd name="connsiteY99" fmla="*/ 3397234 h 6534881"/>
                <a:gd name="connsiteX100" fmla="*/ 2671483 w 3173506"/>
                <a:gd name="connsiteY100" fmla="*/ 3442058 h 6534881"/>
                <a:gd name="connsiteX101" fmla="*/ 2653553 w 3173506"/>
                <a:gd name="connsiteY101" fmla="*/ 3486881 h 6534881"/>
                <a:gd name="connsiteX102" fmla="*/ 2599765 w 3173506"/>
                <a:gd name="connsiteY102" fmla="*/ 3513775 h 6534881"/>
                <a:gd name="connsiteX103" fmla="*/ 2599765 w 3173506"/>
                <a:gd name="connsiteY103" fmla="*/ 3513775 h 6534881"/>
                <a:gd name="connsiteX104" fmla="*/ 2492189 w 3173506"/>
                <a:gd name="connsiteY104" fmla="*/ 3468952 h 6534881"/>
                <a:gd name="connsiteX105" fmla="*/ 2528047 w 3173506"/>
                <a:gd name="connsiteY105" fmla="*/ 3415163 h 6534881"/>
                <a:gd name="connsiteX106" fmla="*/ 2537012 w 3173506"/>
                <a:gd name="connsiteY106" fmla="*/ 3352411 h 6534881"/>
                <a:gd name="connsiteX107" fmla="*/ 2519083 w 3173506"/>
                <a:gd name="connsiteY107" fmla="*/ 3316552 h 6534881"/>
                <a:gd name="connsiteX108" fmla="*/ 2438400 w 3173506"/>
                <a:gd name="connsiteY108" fmla="*/ 3343446 h 6534881"/>
                <a:gd name="connsiteX109" fmla="*/ 2402541 w 3173506"/>
                <a:gd name="connsiteY109" fmla="*/ 3343446 h 6534881"/>
                <a:gd name="connsiteX110" fmla="*/ 2402541 w 3173506"/>
                <a:gd name="connsiteY110" fmla="*/ 3343446 h 6534881"/>
                <a:gd name="connsiteX111" fmla="*/ 2187389 w 3173506"/>
                <a:gd name="connsiteY111" fmla="*/ 3298622 h 6534881"/>
                <a:gd name="connsiteX112" fmla="*/ 1963271 w 3173506"/>
                <a:gd name="connsiteY112" fmla="*/ 3029681 h 6534881"/>
                <a:gd name="connsiteX113" fmla="*/ 2008094 w 3173506"/>
                <a:gd name="connsiteY113" fmla="*/ 2886246 h 6534881"/>
                <a:gd name="connsiteX114" fmla="*/ 2017059 w 3173506"/>
                <a:gd name="connsiteY114" fmla="*/ 2832458 h 6534881"/>
                <a:gd name="connsiteX115" fmla="*/ 2026024 w 3173506"/>
                <a:gd name="connsiteY115" fmla="*/ 2769705 h 6534881"/>
                <a:gd name="connsiteX116" fmla="*/ 2277036 w 3173506"/>
                <a:gd name="connsiteY116" fmla="*/ 2617305 h 6534881"/>
                <a:gd name="connsiteX117" fmla="*/ 2438400 w 3173506"/>
                <a:gd name="connsiteY117" fmla="*/ 2500763 h 6534881"/>
                <a:gd name="connsiteX118" fmla="*/ 2590800 w 3173506"/>
                <a:gd name="connsiteY118" fmla="*/ 2339399 h 6534881"/>
                <a:gd name="connsiteX119" fmla="*/ 2653553 w 3173506"/>
                <a:gd name="connsiteY119" fmla="*/ 2204928 h 6534881"/>
                <a:gd name="connsiteX120" fmla="*/ 2689412 w 3173506"/>
                <a:gd name="connsiteY120" fmla="*/ 2115281 h 6534881"/>
                <a:gd name="connsiteX121" fmla="*/ 2734236 w 3173506"/>
                <a:gd name="connsiteY121" fmla="*/ 2070458 h 6534881"/>
                <a:gd name="connsiteX122" fmla="*/ 2832847 w 3173506"/>
                <a:gd name="connsiteY122" fmla="*/ 1891163 h 6534881"/>
                <a:gd name="connsiteX123" fmla="*/ 2796989 w 3173506"/>
                <a:gd name="connsiteY123" fmla="*/ 1801516 h 6534881"/>
                <a:gd name="connsiteX124" fmla="*/ 2779059 w 3173506"/>
                <a:gd name="connsiteY124" fmla="*/ 1738763 h 6534881"/>
                <a:gd name="connsiteX125" fmla="*/ 2779059 w 3173506"/>
                <a:gd name="connsiteY125" fmla="*/ 1604293 h 6534881"/>
                <a:gd name="connsiteX126" fmla="*/ 2770094 w 3173506"/>
                <a:gd name="connsiteY126" fmla="*/ 1514646 h 6534881"/>
                <a:gd name="connsiteX127" fmla="*/ 2698377 w 3173506"/>
                <a:gd name="connsiteY127" fmla="*/ 1469822 h 6534881"/>
                <a:gd name="connsiteX128" fmla="*/ 2626659 w 3173506"/>
                <a:gd name="connsiteY128" fmla="*/ 1424999 h 6534881"/>
                <a:gd name="connsiteX129" fmla="*/ 2581836 w 3173506"/>
                <a:gd name="connsiteY129" fmla="*/ 1389140 h 6534881"/>
                <a:gd name="connsiteX130" fmla="*/ 2590800 w 3173506"/>
                <a:gd name="connsiteY130" fmla="*/ 1344316 h 6534881"/>
                <a:gd name="connsiteX131" fmla="*/ 2510118 w 3173506"/>
                <a:gd name="connsiteY131" fmla="*/ 1344316 h 6534881"/>
                <a:gd name="connsiteX132" fmla="*/ 2474259 w 3173506"/>
                <a:gd name="connsiteY132" fmla="*/ 1299493 h 6534881"/>
                <a:gd name="connsiteX133" fmla="*/ 2411506 w 3173506"/>
                <a:gd name="connsiteY133" fmla="*/ 1200881 h 6534881"/>
                <a:gd name="connsiteX134" fmla="*/ 2339789 w 3173506"/>
                <a:gd name="connsiteY134" fmla="*/ 1173987 h 6534881"/>
                <a:gd name="connsiteX135" fmla="*/ 2303930 w 3173506"/>
                <a:gd name="connsiteY135" fmla="*/ 1084340 h 6534881"/>
                <a:gd name="connsiteX136" fmla="*/ 2330824 w 3173506"/>
                <a:gd name="connsiteY136" fmla="*/ 994693 h 6534881"/>
                <a:gd name="connsiteX137" fmla="*/ 2321859 w 3173506"/>
                <a:gd name="connsiteY137" fmla="*/ 860222 h 6534881"/>
                <a:gd name="connsiteX138" fmla="*/ 2393577 w 3173506"/>
                <a:gd name="connsiteY138" fmla="*/ 788505 h 6534881"/>
                <a:gd name="connsiteX139" fmla="*/ 2492189 w 3173506"/>
                <a:gd name="connsiteY139" fmla="*/ 716787 h 6534881"/>
                <a:gd name="connsiteX140" fmla="*/ 2545977 w 3173506"/>
                <a:gd name="connsiteY140" fmla="*/ 689893 h 6534881"/>
                <a:gd name="connsiteX141" fmla="*/ 2599765 w 3173506"/>
                <a:gd name="connsiteY141" fmla="*/ 689893 h 6534881"/>
                <a:gd name="connsiteX142" fmla="*/ 2626659 w 3173506"/>
                <a:gd name="connsiteY142" fmla="*/ 591281 h 6534881"/>
                <a:gd name="connsiteX143" fmla="*/ 2707341 w 3173506"/>
                <a:gd name="connsiteY143" fmla="*/ 465775 h 6534881"/>
                <a:gd name="connsiteX144" fmla="*/ 2770094 w 3173506"/>
                <a:gd name="connsiteY144" fmla="*/ 340269 h 6534881"/>
                <a:gd name="connsiteX145" fmla="*/ 2823883 w 3173506"/>
                <a:gd name="connsiteY145" fmla="*/ 295446 h 6534881"/>
                <a:gd name="connsiteX146" fmla="*/ 2832847 w 3173506"/>
                <a:gd name="connsiteY146" fmla="*/ 205799 h 6534881"/>
                <a:gd name="connsiteX147" fmla="*/ 2797885 w 3173506"/>
                <a:gd name="connsiteY147" fmla="*/ 130048 h 6534881"/>
                <a:gd name="connsiteX148" fmla="*/ 2833968 w 3173506"/>
                <a:gd name="connsiteY148" fmla="*/ 74242 h 6534881"/>
                <a:gd name="connsiteX149" fmla="*/ 2801695 w 3173506"/>
                <a:gd name="connsiteY149" fmla="*/ 508 h 6534881"/>
                <a:gd name="connsiteX150" fmla="*/ 2714065 w 3173506"/>
                <a:gd name="connsiteY150" fmla="*/ 42417 h 6534881"/>
                <a:gd name="connsiteX151" fmla="*/ 2680447 w 3173506"/>
                <a:gd name="connsiteY151" fmla="*/ 107187 h 6534881"/>
                <a:gd name="connsiteX152" fmla="*/ 2626659 w 3173506"/>
                <a:gd name="connsiteY152" fmla="*/ 178905 h 6534881"/>
                <a:gd name="connsiteX153" fmla="*/ 2554941 w 3173506"/>
                <a:gd name="connsiteY153" fmla="*/ 241658 h 6534881"/>
                <a:gd name="connsiteX154" fmla="*/ 2402541 w 3173506"/>
                <a:gd name="connsiteY154" fmla="*/ 295446 h 6534881"/>
                <a:gd name="connsiteX155" fmla="*/ 2375647 w 3173506"/>
                <a:gd name="connsiteY155" fmla="*/ 385093 h 6534881"/>
                <a:gd name="connsiteX156" fmla="*/ 2268071 w 3173506"/>
                <a:gd name="connsiteY156" fmla="*/ 456811 h 6534881"/>
                <a:gd name="connsiteX157" fmla="*/ 2187389 w 3173506"/>
                <a:gd name="connsiteY157" fmla="*/ 385093 h 6534881"/>
                <a:gd name="connsiteX158" fmla="*/ 2187389 w 3173506"/>
                <a:gd name="connsiteY158" fmla="*/ 295446 h 6534881"/>
                <a:gd name="connsiteX159" fmla="*/ 2223247 w 3173506"/>
                <a:gd name="connsiteY159" fmla="*/ 223728 h 6534881"/>
                <a:gd name="connsiteX160" fmla="*/ 2205318 w 3173506"/>
                <a:gd name="connsiteY160" fmla="*/ 178905 h 6534881"/>
                <a:gd name="connsiteX161" fmla="*/ 2133600 w 3173506"/>
                <a:gd name="connsiteY161" fmla="*/ 196834 h 6534881"/>
                <a:gd name="connsiteX162" fmla="*/ 2133600 w 3173506"/>
                <a:gd name="connsiteY162" fmla="*/ 116152 h 6534881"/>
                <a:gd name="connsiteX163" fmla="*/ 1125295 w 3173506"/>
                <a:gd name="connsiteY163" fmla="*/ 42418 h 6534881"/>
                <a:gd name="connsiteX164" fmla="*/ 1084730 w 3173506"/>
                <a:gd name="connsiteY164" fmla="*/ 98222 h 6534881"/>
                <a:gd name="connsiteX165" fmla="*/ 1066800 w 3173506"/>
                <a:gd name="connsiteY165" fmla="*/ 160975 h 6534881"/>
                <a:gd name="connsiteX166" fmla="*/ 878541 w 3173506"/>
                <a:gd name="connsiteY166" fmla="*/ 205799 h 653488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33600 w 3173506"/>
                <a:gd name="connsiteY161" fmla="*/ 213214 h 6551261"/>
                <a:gd name="connsiteX162" fmla="*/ 2133600 w 3173506"/>
                <a:gd name="connsiteY162" fmla="*/ 13253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10740 w 3173506"/>
                <a:gd name="connsiteY161" fmla="*/ 213214 h 6551261"/>
                <a:gd name="connsiteX162" fmla="*/ 2133600 w 3173506"/>
                <a:gd name="connsiteY162" fmla="*/ 13253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2179 h 6551261"/>
                <a:gd name="connsiteX1" fmla="*/ 887506 w 3173506"/>
                <a:gd name="connsiteY1" fmla="*/ 293896 h 6551261"/>
                <a:gd name="connsiteX2" fmla="*/ 905436 w 3173506"/>
                <a:gd name="connsiteY2" fmla="*/ 329755 h 6551261"/>
                <a:gd name="connsiteX3" fmla="*/ 869577 w 3173506"/>
                <a:gd name="connsiteY3" fmla="*/ 374579 h 6551261"/>
                <a:gd name="connsiteX4" fmla="*/ 824753 w 3173506"/>
                <a:gd name="connsiteY4" fmla="*/ 374579 h 6551261"/>
                <a:gd name="connsiteX5" fmla="*/ 797859 w 3173506"/>
                <a:gd name="connsiteY5" fmla="*/ 374579 h 6551261"/>
                <a:gd name="connsiteX6" fmla="*/ 753036 w 3173506"/>
                <a:gd name="connsiteY6" fmla="*/ 401473 h 6551261"/>
                <a:gd name="connsiteX7" fmla="*/ 753036 w 3173506"/>
                <a:gd name="connsiteY7" fmla="*/ 455261 h 6551261"/>
                <a:gd name="connsiteX8" fmla="*/ 726141 w 3173506"/>
                <a:gd name="connsiteY8" fmla="*/ 535943 h 6551261"/>
                <a:gd name="connsiteX9" fmla="*/ 654424 w 3173506"/>
                <a:gd name="connsiteY9" fmla="*/ 571802 h 6551261"/>
                <a:gd name="connsiteX10" fmla="*/ 600636 w 3173506"/>
                <a:gd name="connsiteY10" fmla="*/ 616626 h 6551261"/>
                <a:gd name="connsiteX11" fmla="*/ 510989 w 3173506"/>
                <a:gd name="connsiteY11" fmla="*/ 661449 h 6551261"/>
                <a:gd name="connsiteX12" fmla="*/ 519953 w 3173506"/>
                <a:gd name="connsiteY12" fmla="*/ 697308 h 6551261"/>
                <a:gd name="connsiteX13" fmla="*/ 699247 w 3173506"/>
                <a:gd name="connsiteY13" fmla="*/ 742132 h 6551261"/>
                <a:gd name="connsiteX14" fmla="*/ 663389 w 3173506"/>
                <a:gd name="connsiteY14" fmla="*/ 876602 h 6551261"/>
                <a:gd name="connsiteX15" fmla="*/ 636494 w 3173506"/>
                <a:gd name="connsiteY15" fmla="*/ 939355 h 6551261"/>
                <a:gd name="connsiteX16" fmla="*/ 609600 w 3173506"/>
                <a:gd name="connsiteY16" fmla="*/ 957285 h 6551261"/>
                <a:gd name="connsiteX17" fmla="*/ 618565 w 3173506"/>
                <a:gd name="connsiteY17" fmla="*/ 984179 h 6551261"/>
                <a:gd name="connsiteX18" fmla="*/ 636494 w 3173506"/>
                <a:gd name="connsiteY18" fmla="*/ 1046932 h 6551261"/>
                <a:gd name="connsiteX19" fmla="*/ 600636 w 3173506"/>
                <a:gd name="connsiteY19" fmla="*/ 1109685 h 6551261"/>
                <a:gd name="connsiteX20" fmla="*/ 591671 w 3173506"/>
                <a:gd name="connsiteY20" fmla="*/ 1297943 h 6551261"/>
                <a:gd name="connsiteX21" fmla="*/ 582706 w 3173506"/>
                <a:gd name="connsiteY21" fmla="*/ 1414485 h 6551261"/>
                <a:gd name="connsiteX22" fmla="*/ 627530 w 3173506"/>
                <a:gd name="connsiteY22" fmla="*/ 1450343 h 6551261"/>
                <a:gd name="connsiteX23" fmla="*/ 627530 w 3173506"/>
                <a:gd name="connsiteY23" fmla="*/ 1450343 h 6551261"/>
                <a:gd name="connsiteX24" fmla="*/ 663389 w 3173506"/>
                <a:gd name="connsiteY24" fmla="*/ 1593779 h 6551261"/>
                <a:gd name="connsiteX25" fmla="*/ 663389 w 3173506"/>
                <a:gd name="connsiteY25" fmla="*/ 1593779 h 6551261"/>
                <a:gd name="connsiteX26" fmla="*/ 636494 w 3173506"/>
                <a:gd name="connsiteY26" fmla="*/ 1710320 h 6551261"/>
                <a:gd name="connsiteX27" fmla="*/ 618565 w 3173506"/>
                <a:gd name="connsiteY27" fmla="*/ 1791002 h 6551261"/>
                <a:gd name="connsiteX28" fmla="*/ 663389 w 3173506"/>
                <a:gd name="connsiteY28" fmla="*/ 1862720 h 6551261"/>
                <a:gd name="connsiteX29" fmla="*/ 672353 w 3173506"/>
                <a:gd name="connsiteY29" fmla="*/ 1907543 h 6551261"/>
                <a:gd name="connsiteX30" fmla="*/ 681318 w 3173506"/>
                <a:gd name="connsiteY30" fmla="*/ 1943402 h 6551261"/>
                <a:gd name="connsiteX31" fmla="*/ 663389 w 3173506"/>
                <a:gd name="connsiteY31" fmla="*/ 2006155 h 6551261"/>
                <a:gd name="connsiteX32" fmla="*/ 636494 w 3173506"/>
                <a:gd name="connsiteY32" fmla="*/ 2042014 h 6551261"/>
                <a:gd name="connsiteX33" fmla="*/ 627530 w 3173506"/>
                <a:gd name="connsiteY33" fmla="*/ 2167520 h 6551261"/>
                <a:gd name="connsiteX34" fmla="*/ 573741 w 3173506"/>
                <a:gd name="connsiteY34" fmla="*/ 2167520 h 6551261"/>
                <a:gd name="connsiteX35" fmla="*/ 609600 w 3173506"/>
                <a:gd name="connsiteY35" fmla="*/ 2310955 h 6551261"/>
                <a:gd name="connsiteX36" fmla="*/ 609600 w 3173506"/>
                <a:gd name="connsiteY36" fmla="*/ 2364743 h 6551261"/>
                <a:gd name="connsiteX37" fmla="*/ 564777 w 3173506"/>
                <a:gd name="connsiteY37" fmla="*/ 2409567 h 6551261"/>
                <a:gd name="connsiteX38" fmla="*/ 582706 w 3173506"/>
                <a:gd name="connsiteY38" fmla="*/ 2454391 h 6551261"/>
                <a:gd name="connsiteX39" fmla="*/ 493059 w 3173506"/>
                <a:gd name="connsiteY39" fmla="*/ 2526108 h 6551261"/>
                <a:gd name="connsiteX40" fmla="*/ 439271 w 3173506"/>
                <a:gd name="connsiteY40" fmla="*/ 2579896 h 6551261"/>
                <a:gd name="connsiteX41" fmla="*/ 376518 w 3173506"/>
                <a:gd name="connsiteY41" fmla="*/ 2642649 h 6551261"/>
                <a:gd name="connsiteX42" fmla="*/ 259977 w 3173506"/>
                <a:gd name="connsiteY42" fmla="*/ 2660579 h 6551261"/>
                <a:gd name="connsiteX43" fmla="*/ 233083 w 3173506"/>
                <a:gd name="connsiteY43" fmla="*/ 2759191 h 6551261"/>
                <a:gd name="connsiteX44" fmla="*/ 233083 w 3173506"/>
                <a:gd name="connsiteY44" fmla="*/ 2812979 h 6551261"/>
                <a:gd name="connsiteX45" fmla="*/ 206189 w 3173506"/>
                <a:gd name="connsiteY45" fmla="*/ 2884696 h 6551261"/>
                <a:gd name="connsiteX46" fmla="*/ 98612 w 3173506"/>
                <a:gd name="connsiteY46" fmla="*/ 2884696 h 6551261"/>
                <a:gd name="connsiteX47" fmla="*/ 0 w 3173506"/>
                <a:gd name="connsiteY47" fmla="*/ 2983308 h 6551261"/>
                <a:gd name="connsiteX48" fmla="*/ 17930 w 3173506"/>
                <a:gd name="connsiteY48" fmla="*/ 3108814 h 6551261"/>
                <a:gd name="connsiteX49" fmla="*/ 8965 w 3173506"/>
                <a:gd name="connsiteY49" fmla="*/ 3198461 h 6551261"/>
                <a:gd name="connsiteX50" fmla="*/ 8965 w 3173506"/>
                <a:gd name="connsiteY50" fmla="*/ 3261214 h 6551261"/>
                <a:gd name="connsiteX51" fmla="*/ 53789 w 3173506"/>
                <a:gd name="connsiteY51" fmla="*/ 3297073 h 6551261"/>
                <a:gd name="connsiteX52" fmla="*/ 53789 w 3173506"/>
                <a:gd name="connsiteY52" fmla="*/ 3297073 h 6551261"/>
                <a:gd name="connsiteX53" fmla="*/ 44824 w 3173506"/>
                <a:gd name="connsiteY53" fmla="*/ 3350861 h 6551261"/>
                <a:gd name="connsiteX54" fmla="*/ 107577 w 3173506"/>
                <a:gd name="connsiteY54" fmla="*/ 3476367 h 6551261"/>
                <a:gd name="connsiteX55" fmla="*/ 161365 w 3173506"/>
                <a:gd name="connsiteY55" fmla="*/ 3583943 h 6551261"/>
                <a:gd name="connsiteX56" fmla="*/ 206189 w 3173506"/>
                <a:gd name="connsiteY56" fmla="*/ 3718414 h 6551261"/>
                <a:gd name="connsiteX57" fmla="*/ 215153 w 3173506"/>
                <a:gd name="connsiteY57" fmla="*/ 3799096 h 6551261"/>
                <a:gd name="connsiteX58" fmla="*/ 385483 w 3173506"/>
                <a:gd name="connsiteY58" fmla="*/ 3879779 h 6551261"/>
                <a:gd name="connsiteX59" fmla="*/ 466165 w 3173506"/>
                <a:gd name="connsiteY59" fmla="*/ 3906673 h 6551261"/>
                <a:gd name="connsiteX60" fmla="*/ 448236 w 3173506"/>
                <a:gd name="connsiteY60" fmla="*/ 3942532 h 6551261"/>
                <a:gd name="connsiteX61" fmla="*/ 609600 w 3173506"/>
                <a:gd name="connsiteY61" fmla="*/ 4121826 h 6551261"/>
                <a:gd name="connsiteX62" fmla="*/ 636494 w 3173506"/>
                <a:gd name="connsiteY62" fmla="*/ 4175614 h 6551261"/>
                <a:gd name="connsiteX63" fmla="*/ 654424 w 3173506"/>
                <a:gd name="connsiteY63" fmla="*/ 4381802 h 6551261"/>
                <a:gd name="connsiteX64" fmla="*/ 654424 w 3173506"/>
                <a:gd name="connsiteY64" fmla="*/ 4480414 h 6551261"/>
                <a:gd name="connsiteX65" fmla="*/ 1219200 w 3173506"/>
                <a:gd name="connsiteY65" fmla="*/ 4839002 h 6551261"/>
                <a:gd name="connsiteX66" fmla="*/ 1595718 w 3173506"/>
                <a:gd name="connsiteY66" fmla="*/ 6551261 h 6551261"/>
                <a:gd name="connsiteX67" fmla="*/ 1828800 w 3173506"/>
                <a:gd name="connsiteY67" fmla="*/ 6434720 h 6551261"/>
                <a:gd name="connsiteX68" fmla="*/ 1909483 w 3173506"/>
                <a:gd name="connsiteY68" fmla="*/ 6416791 h 6551261"/>
                <a:gd name="connsiteX69" fmla="*/ 2061883 w 3173506"/>
                <a:gd name="connsiteY69" fmla="*/ 6165779 h 6551261"/>
                <a:gd name="connsiteX70" fmla="*/ 2178424 w 3173506"/>
                <a:gd name="connsiteY70" fmla="*/ 5932696 h 6551261"/>
                <a:gd name="connsiteX71" fmla="*/ 2160494 w 3173506"/>
                <a:gd name="connsiteY71" fmla="*/ 5834085 h 6551261"/>
                <a:gd name="connsiteX72" fmla="*/ 2169459 w 3173506"/>
                <a:gd name="connsiteY72" fmla="*/ 5735473 h 6551261"/>
                <a:gd name="connsiteX73" fmla="*/ 2043953 w 3173506"/>
                <a:gd name="connsiteY73" fmla="*/ 5394814 h 6551261"/>
                <a:gd name="connsiteX74" fmla="*/ 2043953 w 3173506"/>
                <a:gd name="connsiteY74" fmla="*/ 5394814 h 6551261"/>
                <a:gd name="connsiteX75" fmla="*/ 2151530 w 3173506"/>
                <a:gd name="connsiteY75" fmla="*/ 5206555 h 6551261"/>
                <a:gd name="connsiteX76" fmla="*/ 2366683 w 3173506"/>
                <a:gd name="connsiteY76" fmla="*/ 5134838 h 6551261"/>
                <a:gd name="connsiteX77" fmla="*/ 2438400 w 3173506"/>
                <a:gd name="connsiteY77" fmla="*/ 5036226 h 6551261"/>
                <a:gd name="connsiteX78" fmla="*/ 2438400 w 3173506"/>
                <a:gd name="connsiteY78" fmla="*/ 4946579 h 6551261"/>
                <a:gd name="connsiteX79" fmla="*/ 2501153 w 3173506"/>
                <a:gd name="connsiteY79" fmla="*/ 4955543 h 6551261"/>
                <a:gd name="connsiteX80" fmla="*/ 2572871 w 3173506"/>
                <a:gd name="connsiteY80" fmla="*/ 4919685 h 6551261"/>
                <a:gd name="connsiteX81" fmla="*/ 2599765 w 3173506"/>
                <a:gd name="connsiteY81" fmla="*/ 4821073 h 6551261"/>
                <a:gd name="connsiteX82" fmla="*/ 2832847 w 3173506"/>
                <a:gd name="connsiteY82" fmla="*/ 4695567 h 6551261"/>
                <a:gd name="connsiteX83" fmla="*/ 3155577 w 3173506"/>
                <a:gd name="connsiteY83" fmla="*/ 4552132 h 6551261"/>
                <a:gd name="connsiteX84" fmla="*/ 3173506 w 3173506"/>
                <a:gd name="connsiteY84" fmla="*/ 4417661 h 6551261"/>
                <a:gd name="connsiteX85" fmla="*/ 3101789 w 3173506"/>
                <a:gd name="connsiteY85" fmla="*/ 4345943 h 6551261"/>
                <a:gd name="connsiteX86" fmla="*/ 3101789 w 3173506"/>
                <a:gd name="connsiteY86" fmla="*/ 4184579 h 6551261"/>
                <a:gd name="connsiteX87" fmla="*/ 3110753 w 3173506"/>
                <a:gd name="connsiteY87" fmla="*/ 4085967 h 6551261"/>
                <a:gd name="connsiteX88" fmla="*/ 3137647 w 3173506"/>
                <a:gd name="connsiteY88" fmla="*/ 3987355 h 6551261"/>
                <a:gd name="connsiteX89" fmla="*/ 3137647 w 3173506"/>
                <a:gd name="connsiteY89" fmla="*/ 3951496 h 6551261"/>
                <a:gd name="connsiteX90" fmla="*/ 3048000 w 3173506"/>
                <a:gd name="connsiteY90" fmla="*/ 3924602 h 6551261"/>
                <a:gd name="connsiteX91" fmla="*/ 2994212 w 3173506"/>
                <a:gd name="connsiteY91" fmla="*/ 3870814 h 6551261"/>
                <a:gd name="connsiteX92" fmla="*/ 2904565 w 3173506"/>
                <a:gd name="connsiteY92" fmla="*/ 3790132 h 6551261"/>
                <a:gd name="connsiteX93" fmla="*/ 2814918 w 3173506"/>
                <a:gd name="connsiteY93" fmla="*/ 3790132 h 6551261"/>
                <a:gd name="connsiteX94" fmla="*/ 2841812 w 3173506"/>
                <a:gd name="connsiteY94" fmla="*/ 3673591 h 6551261"/>
                <a:gd name="connsiteX95" fmla="*/ 2832847 w 3173506"/>
                <a:gd name="connsiteY95" fmla="*/ 3566014 h 6551261"/>
                <a:gd name="connsiteX96" fmla="*/ 2805953 w 3173506"/>
                <a:gd name="connsiteY96" fmla="*/ 3521191 h 6551261"/>
                <a:gd name="connsiteX97" fmla="*/ 2814918 w 3173506"/>
                <a:gd name="connsiteY97" fmla="*/ 3485332 h 6551261"/>
                <a:gd name="connsiteX98" fmla="*/ 2770094 w 3173506"/>
                <a:gd name="connsiteY98" fmla="*/ 3413614 h 6551261"/>
                <a:gd name="connsiteX99" fmla="*/ 2707341 w 3173506"/>
                <a:gd name="connsiteY99" fmla="*/ 3413614 h 6551261"/>
                <a:gd name="connsiteX100" fmla="*/ 2671483 w 3173506"/>
                <a:gd name="connsiteY100" fmla="*/ 3458438 h 6551261"/>
                <a:gd name="connsiteX101" fmla="*/ 2653553 w 3173506"/>
                <a:gd name="connsiteY101" fmla="*/ 3503261 h 6551261"/>
                <a:gd name="connsiteX102" fmla="*/ 2599765 w 3173506"/>
                <a:gd name="connsiteY102" fmla="*/ 3530155 h 6551261"/>
                <a:gd name="connsiteX103" fmla="*/ 2599765 w 3173506"/>
                <a:gd name="connsiteY103" fmla="*/ 3530155 h 6551261"/>
                <a:gd name="connsiteX104" fmla="*/ 2492189 w 3173506"/>
                <a:gd name="connsiteY104" fmla="*/ 3485332 h 6551261"/>
                <a:gd name="connsiteX105" fmla="*/ 2528047 w 3173506"/>
                <a:gd name="connsiteY105" fmla="*/ 3431543 h 6551261"/>
                <a:gd name="connsiteX106" fmla="*/ 2537012 w 3173506"/>
                <a:gd name="connsiteY106" fmla="*/ 3368791 h 6551261"/>
                <a:gd name="connsiteX107" fmla="*/ 2519083 w 3173506"/>
                <a:gd name="connsiteY107" fmla="*/ 3332932 h 6551261"/>
                <a:gd name="connsiteX108" fmla="*/ 2438400 w 3173506"/>
                <a:gd name="connsiteY108" fmla="*/ 3359826 h 6551261"/>
                <a:gd name="connsiteX109" fmla="*/ 2402541 w 3173506"/>
                <a:gd name="connsiteY109" fmla="*/ 3359826 h 6551261"/>
                <a:gd name="connsiteX110" fmla="*/ 2402541 w 3173506"/>
                <a:gd name="connsiteY110" fmla="*/ 3359826 h 6551261"/>
                <a:gd name="connsiteX111" fmla="*/ 2187389 w 3173506"/>
                <a:gd name="connsiteY111" fmla="*/ 3315002 h 6551261"/>
                <a:gd name="connsiteX112" fmla="*/ 1963271 w 3173506"/>
                <a:gd name="connsiteY112" fmla="*/ 3046061 h 6551261"/>
                <a:gd name="connsiteX113" fmla="*/ 2008094 w 3173506"/>
                <a:gd name="connsiteY113" fmla="*/ 2902626 h 6551261"/>
                <a:gd name="connsiteX114" fmla="*/ 2017059 w 3173506"/>
                <a:gd name="connsiteY114" fmla="*/ 2848838 h 6551261"/>
                <a:gd name="connsiteX115" fmla="*/ 2026024 w 3173506"/>
                <a:gd name="connsiteY115" fmla="*/ 2786085 h 6551261"/>
                <a:gd name="connsiteX116" fmla="*/ 2277036 w 3173506"/>
                <a:gd name="connsiteY116" fmla="*/ 2633685 h 6551261"/>
                <a:gd name="connsiteX117" fmla="*/ 2438400 w 3173506"/>
                <a:gd name="connsiteY117" fmla="*/ 2517143 h 6551261"/>
                <a:gd name="connsiteX118" fmla="*/ 2590800 w 3173506"/>
                <a:gd name="connsiteY118" fmla="*/ 2355779 h 6551261"/>
                <a:gd name="connsiteX119" fmla="*/ 2653553 w 3173506"/>
                <a:gd name="connsiteY119" fmla="*/ 2221308 h 6551261"/>
                <a:gd name="connsiteX120" fmla="*/ 2689412 w 3173506"/>
                <a:gd name="connsiteY120" fmla="*/ 2131661 h 6551261"/>
                <a:gd name="connsiteX121" fmla="*/ 2734236 w 3173506"/>
                <a:gd name="connsiteY121" fmla="*/ 2086838 h 6551261"/>
                <a:gd name="connsiteX122" fmla="*/ 2832847 w 3173506"/>
                <a:gd name="connsiteY122" fmla="*/ 1907543 h 6551261"/>
                <a:gd name="connsiteX123" fmla="*/ 2796989 w 3173506"/>
                <a:gd name="connsiteY123" fmla="*/ 1817896 h 6551261"/>
                <a:gd name="connsiteX124" fmla="*/ 2779059 w 3173506"/>
                <a:gd name="connsiteY124" fmla="*/ 1755143 h 6551261"/>
                <a:gd name="connsiteX125" fmla="*/ 2779059 w 3173506"/>
                <a:gd name="connsiteY125" fmla="*/ 1620673 h 6551261"/>
                <a:gd name="connsiteX126" fmla="*/ 2770094 w 3173506"/>
                <a:gd name="connsiteY126" fmla="*/ 1531026 h 6551261"/>
                <a:gd name="connsiteX127" fmla="*/ 2698377 w 3173506"/>
                <a:gd name="connsiteY127" fmla="*/ 1486202 h 6551261"/>
                <a:gd name="connsiteX128" fmla="*/ 2626659 w 3173506"/>
                <a:gd name="connsiteY128" fmla="*/ 1441379 h 6551261"/>
                <a:gd name="connsiteX129" fmla="*/ 2581836 w 3173506"/>
                <a:gd name="connsiteY129" fmla="*/ 1405520 h 6551261"/>
                <a:gd name="connsiteX130" fmla="*/ 2590800 w 3173506"/>
                <a:gd name="connsiteY130" fmla="*/ 1360696 h 6551261"/>
                <a:gd name="connsiteX131" fmla="*/ 2510118 w 3173506"/>
                <a:gd name="connsiteY131" fmla="*/ 1360696 h 6551261"/>
                <a:gd name="connsiteX132" fmla="*/ 2474259 w 3173506"/>
                <a:gd name="connsiteY132" fmla="*/ 1315873 h 6551261"/>
                <a:gd name="connsiteX133" fmla="*/ 2411506 w 3173506"/>
                <a:gd name="connsiteY133" fmla="*/ 1217261 h 6551261"/>
                <a:gd name="connsiteX134" fmla="*/ 2339789 w 3173506"/>
                <a:gd name="connsiteY134" fmla="*/ 1190367 h 6551261"/>
                <a:gd name="connsiteX135" fmla="*/ 2303930 w 3173506"/>
                <a:gd name="connsiteY135" fmla="*/ 1100720 h 6551261"/>
                <a:gd name="connsiteX136" fmla="*/ 2330824 w 3173506"/>
                <a:gd name="connsiteY136" fmla="*/ 1011073 h 6551261"/>
                <a:gd name="connsiteX137" fmla="*/ 2321859 w 3173506"/>
                <a:gd name="connsiteY137" fmla="*/ 876602 h 6551261"/>
                <a:gd name="connsiteX138" fmla="*/ 2393577 w 3173506"/>
                <a:gd name="connsiteY138" fmla="*/ 804885 h 6551261"/>
                <a:gd name="connsiteX139" fmla="*/ 2492189 w 3173506"/>
                <a:gd name="connsiteY139" fmla="*/ 733167 h 6551261"/>
                <a:gd name="connsiteX140" fmla="*/ 2545977 w 3173506"/>
                <a:gd name="connsiteY140" fmla="*/ 706273 h 6551261"/>
                <a:gd name="connsiteX141" fmla="*/ 2599765 w 3173506"/>
                <a:gd name="connsiteY141" fmla="*/ 706273 h 6551261"/>
                <a:gd name="connsiteX142" fmla="*/ 2626659 w 3173506"/>
                <a:gd name="connsiteY142" fmla="*/ 607661 h 6551261"/>
                <a:gd name="connsiteX143" fmla="*/ 2707341 w 3173506"/>
                <a:gd name="connsiteY143" fmla="*/ 482155 h 6551261"/>
                <a:gd name="connsiteX144" fmla="*/ 2770094 w 3173506"/>
                <a:gd name="connsiteY144" fmla="*/ 356649 h 6551261"/>
                <a:gd name="connsiteX145" fmla="*/ 2823883 w 3173506"/>
                <a:gd name="connsiteY145" fmla="*/ 311826 h 6551261"/>
                <a:gd name="connsiteX146" fmla="*/ 2832847 w 3173506"/>
                <a:gd name="connsiteY146" fmla="*/ 222179 h 6551261"/>
                <a:gd name="connsiteX147" fmla="*/ 2797885 w 3173506"/>
                <a:gd name="connsiteY147" fmla="*/ 146428 h 6551261"/>
                <a:gd name="connsiteX148" fmla="*/ 2833968 w 3173506"/>
                <a:gd name="connsiteY148" fmla="*/ 90622 h 6551261"/>
                <a:gd name="connsiteX149" fmla="*/ 2801695 w 3173506"/>
                <a:gd name="connsiteY149" fmla="*/ 16888 h 6551261"/>
                <a:gd name="connsiteX150" fmla="*/ 2714065 w 3173506"/>
                <a:gd name="connsiteY150" fmla="*/ 58797 h 6551261"/>
                <a:gd name="connsiteX151" fmla="*/ 2680447 w 3173506"/>
                <a:gd name="connsiteY151" fmla="*/ 123567 h 6551261"/>
                <a:gd name="connsiteX152" fmla="*/ 2626659 w 3173506"/>
                <a:gd name="connsiteY152" fmla="*/ 195285 h 6551261"/>
                <a:gd name="connsiteX153" fmla="*/ 2554941 w 3173506"/>
                <a:gd name="connsiteY153" fmla="*/ 258038 h 6551261"/>
                <a:gd name="connsiteX154" fmla="*/ 2402541 w 3173506"/>
                <a:gd name="connsiteY154" fmla="*/ 311826 h 6551261"/>
                <a:gd name="connsiteX155" fmla="*/ 2375647 w 3173506"/>
                <a:gd name="connsiteY155" fmla="*/ 401473 h 6551261"/>
                <a:gd name="connsiteX156" fmla="*/ 2268071 w 3173506"/>
                <a:gd name="connsiteY156" fmla="*/ 473191 h 6551261"/>
                <a:gd name="connsiteX157" fmla="*/ 2187389 w 3173506"/>
                <a:gd name="connsiteY157" fmla="*/ 401473 h 6551261"/>
                <a:gd name="connsiteX158" fmla="*/ 2187389 w 3173506"/>
                <a:gd name="connsiteY158" fmla="*/ 311826 h 6551261"/>
                <a:gd name="connsiteX159" fmla="*/ 2223247 w 3173506"/>
                <a:gd name="connsiteY159" fmla="*/ 240108 h 6551261"/>
                <a:gd name="connsiteX160" fmla="*/ 2205318 w 3173506"/>
                <a:gd name="connsiteY160" fmla="*/ 195285 h 6551261"/>
                <a:gd name="connsiteX161" fmla="*/ 2110740 w 3173506"/>
                <a:gd name="connsiteY161" fmla="*/ 213214 h 6551261"/>
                <a:gd name="connsiteX162" fmla="*/ 2129790 w 3173506"/>
                <a:gd name="connsiteY162" fmla="*/ 102052 h 6551261"/>
                <a:gd name="connsiteX163" fmla="*/ 1190065 w 3173506"/>
                <a:gd name="connsiteY163" fmla="*/ 1648 h 6551261"/>
                <a:gd name="connsiteX164" fmla="*/ 1125295 w 3173506"/>
                <a:gd name="connsiteY164" fmla="*/ 58798 h 6551261"/>
                <a:gd name="connsiteX165" fmla="*/ 1084730 w 3173506"/>
                <a:gd name="connsiteY165" fmla="*/ 114602 h 6551261"/>
                <a:gd name="connsiteX166" fmla="*/ 1066800 w 3173506"/>
                <a:gd name="connsiteY166" fmla="*/ 177355 h 6551261"/>
                <a:gd name="connsiteX167" fmla="*/ 878541 w 3173506"/>
                <a:gd name="connsiteY167" fmla="*/ 222179 h 6551261"/>
                <a:gd name="connsiteX0" fmla="*/ 878541 w 3173506"/>
                <a:gd name="connsiteY0" fmla="*/ 220957 h 6550039"/>
                <a:gd name="connsiteX1" fmla="*/ 887506 w 3173506"/>
                <a:gd name="connsiteY1" fmla="*/ 292674 h 6550039"/>
                <a:gd name="connsiteX2" fmla="*/ 905436 w 3173506"/>
                <a:gd name="connsiteY2" fmla="*/ 328533 h 6550039"/>
                <a:gd name="connsiteX3" fmla="*/ 869577 w 3173506"/>
                <a:gd name="connsiteY3" fmla="*/ 373357 h 6550039"/>
                <a:gd name="connsiteX4" fmla="*/ 824753 w 3173506"/>
                <a:gd name="connsiteY4" fmla="*/ 373357 h 6550039"/>
                <a:gd name="connsiteX5" fmla="*/ 797859 w 3173506"/>
                <a:gd name="connsiteY5" fmla="*/ 373357 h 6550039"/>
                <a:gd name="connsiteX6" fmla="*/ 753036 w 3173506"/>
                <a:gd name="connsiteY6" fmla="*/ 400251 h 6550039"/>
                <a:gd name="connsiteX7" fmla="*/ 753036 w 3173506"/>
                <a:gd name="connsiteY7" fmla="*/ 454039 h 6550039"/>
                <a:gd name="connsiteX8" fmla="*/ 726141 w 3173506"/>
                <a:gd name="connsiteY8" fmla="*/ 534721 h 6550039"/>
                <a:gd name="connsiteX9" fmla="*/ 654424 w 3173506"/>
                <a:gd name="connsiteY9" fmla="*/ 570580 h 6550039"/>
                <a:gd name="connsiteX10" fmla="*/ 600636 w 3173506"/>
                <a:gd name="connsiteY10" fmla="*/ 615404 h 6550039"/>
                <a:gd name="connsiteX11" fmla="*/ 510989 w 3173506"/>
                <a:gd name="connsiteY11" fmla="*/ 660227 h 6550039"/>
                <a:gd name="connsiteX12" fmla="*/ 519953 w 3173506"/>
                <a:gd name="connsiteY12" fmla="*/ 696086 h 6550039"/>
                <a:gd name="connsiteX13" fmla="*/ 699247 w 3173506"/>
                <a:gd name="connsiteY13" fmla="*/ 740910 h 6550039"/>
                <a:gd name="connsiteX14" fmla="*/ 663389 w 3173506"/>
                <a:gd name="connsiteY14" fmla="*/ 875380 h 6550039"/>
                <a:gd name="connsiteX15" fmla="*/ 636494 w 3173506"/>
                <a:gd name="connsiteY15" fmla="*/ 938133 h 6550039"/>
                <a:gd name="connsiteX16" fmla="*/ 609600 w 3173506"/>
                <a:gd name="connsiteY16" fmla="*/ 956063 h 6550039"/>
                <a:gd name="connsiteX17" fmla="*/ 618565 w 3173506"/>
                <a:gd name="connsiteY17" fmla="*/ 982957 h 6550039"/>
                <a:gd name="connsiteX18" fmla="*/ 636494 w 3173506"/>
                <a:gd name="connsiteY18" fmla="*/ 1045710 h 6550039"/>
                <a:gd name="connsiteX19" fmla="*/ 600636 w 3173506"/>
                <a:gd name="connsiteY19" fmla="*/ 1108463 h 6550039"/>
                <a:gd name="connsiteX20" fmla="*/ 591671 w 3173506"/>
                <a:gd name="connsiteY20" fmla="*/ 1296721 h 6550039"/>
                <a:gd name="connsiteX21" fmla="*/ 582706 w 3173506"/>
                <a:gd name="connsiteY21" fmla="*/ 1413263 h 6550039"/>
                <a:gd name="connsiteX22" fmla="*/ 627530 w 3173506"/>
                <a:gd name="connsiteY22" fmla="*/ 1449121 h 6550039"/>
                <a:gd name="connsiteX23" fmla="*/ 627530 w 3173506"/>
                <a:gd name="connsiteY23" fmla="*/ 1449121 h 6550039"/>
                <a:gd name="connsiteX24" fmla="*/ 663389 w 3173506"/>
                <a:gd name="connsiteY24" fmla="*/ 1592557 h 6550039"/>
                <a:gd name="connsiteX25" fmla="*/ 663389 w 3173506"/>
                <a:gd name="connsiteY25" fmla="*/ 1592557 h 6550039"/>
                <a:gd name="connsiteX26" fmla="*/ 636494 w 3173506"/>
                <a:gd name="connsiteY26" fmla="*/ 1709098 h 6550039"/>
                <a:gd name="connsiteX27" fmla="*/ 618565 w 3173506"/>
                <a:gd name="connsiteY27" fmla="*/ 1789780 h 6550039"/>
                <a:gd name="connsiteX28" fmla="*/ 663389 w 3173506"/>
                <a:gd name="connsiteY28" fmla="*/ 1861498 h 6550039"/>
                <a:gd name="connsiteX29" fmla="*/ 672353 w 3173506"/>
                <a:gd name="connsiteY29" fmla="*/ 1906321 h 6550039"/>
                <a:gd name="connsiteX30" fmla="*/ 681318 w 3173506"/>
                <a:gd name="connsiteY30" fmla="*/ 1942180 h 6550039"/>
                <a:gd name="connsiteX31" fmla="*/ 663389 w 3173506"/>
                <a:gd name="connsiteY31" fmla="*/ 2004933 h 6550039"/>
                <a:gd name="connsiteX32" fmla="*/ 636494 w 3173506"/>
                <a:gd name="connsiteY32" fmla="*/ 2040792 h 6550039"/>
                <a:gd name="connsiteX33" fmla="*/ 627530 w 3173506"/>
                <a:gd name="connsiteY33" fmla="*/ 2166298 h 6550039"/>
                <a:gd name="connsiteX34" fmla="*/ 573741 w 3173506"/>
                <a:gd name="connsiteY34" fmla="*/ 2166298 h 6550039"/>
                <a:gd name="connsiteX35" fmla="*/ 609600 w 3173506"/>
                <a:gd name="connsiteY35" fmla="*/ 2309733 h 6550039"/>
                <a:gd name="connsiteX36" fmla="*/ 609600 w 3173506"/>
                <a:gd name="connsiteY36" fmla="*/ 2363521 h 6550039"/>
                <a:gd name="connsiteX37" fmla="*/ 564777 w 3173506"/>
                <a:gd name="connsiteY37" fmla="*/ 2408345 h 6550039"/>
                <a:gd name="connsiteX38" fmla="*/ 582706 w 3173506"/>
                <a:gd name="connsiteY38" fmla="*/ 2453169 h 6550039"/>
                <a:gd name="connsiteX39" fmla="*/ 493059 w 3173506"/>
                <a:gd name="connsiteY39" fmla="*/ 2524886 h 6550039"/>
                <a:gd name="connsiteX40" fmla="*/ 439271 w 3173506"/>
                <a:gd name="connsiteY40" fmla="*/ 2578674 h 6550039"/>
                <a:gd name="connsiteX41" fmla="*/ 376518 w 3173506"/>
                <a:gd name="connsiteY41" fmla="*/ 2641427 h 6550039"/>
                <a:gd name="connsiteX42" fmla="*/ 259977 w 3173506"/>
                <a:gd name="connsiteY42" fmla="*/ 2659357 h 6550039"/>
                <a:gd name="connsiteX43" fmla="*/ 233083 w 3173506"/>
                <a:gd name="connsiteY43" fmla="*/ 2757969 h 6550039"/>
                <a:gd name="connsiteX44" fmla="*/ 233083 w 3173506"/>
                <a:gd name="connsiteY44" fmla="*/ 2811757 h 6550039"/>
                <a:gd name="connsiteX45" fmla="*/ 206189 w 3173506"/>
                <a:gd name="connsiteY45" fmla="*/ 2883474 h 6550039"/>
                <a:gd name="connsiteX46" fmla="*/ 98612 w 3173506"/>
                <a:gd name="connsiteY46" fmla="*/ 2883474 h 6550039"/>
                <a:gd name="connsiteX47" fmla="*/ 0 w 3173506"/>
                <a:gd name="connsiteY47" fmla="*/ 2982086 h 6550039"/>
                <a:gd name="connsiteX48" fmla="*/ 17930 w 3173506"/>
                <a:gd name="connsiteY48" fmla="*/ 3107592 h 6550039"/>
                <a:gd name="connsiteX49" fmla="*/ 8965 w 3173506"/>
                <a:gd name="connsiteY49" fmla="*/ 3197239 h 6550039"/>
                <a:gd name="connsiteX50" fmla="*/ 8965 w 3173506"/>
                <a:gd name="connsiteY50" fmla="*/ 3259992 h 6550039"/>
                <a:gd name="connsiteX51" fmla="*/ 53789 w 3173506"/>
                <a:gd name="connsiteY51" fmla="*/ 3295851 h 6550039"/>
                <a:gd name="connsiteX52" fmla="*/ 53789 w 3173506"/>
                <a:gd name="connsiteY52" fmla="*/ 3295851 h 6550039"/>
                <a:gd name="connsiteX53" fmla="*/ 44824 w 3173506"/>
                <a:gd name="connsiteY53" fmla="*/ 3349639 h 6550039"/>
                <a:gd name="connsiteX54" fmla="*/ 107577 w 3173506"/>
                <a:gd name="connsiteY54" fmla="*/ 3475145 h 6550039"/>
                <a:gd name="connsiteX55" fmla="*/ 161365 w 3173506"/>
                <a:gd name="connsiteY55" fmla="*/ 3582721 h 6550039"/>
                <a:gd name="connsiteX56" fmla="*/ 206189 w 3173506"/>
                <a:gd name="connsiteY56" fmla="*/ 3717192 h 6550039"/>
                <a:gd name="connsiteX57" fmla="*/ 215153 w 3173506"/>
                <a:gd name="connsiteY57" fmla="*/ 3797874 h 6550039"/>
                <a:gd name="connsiteX58" fmla="*/ 385483 w 3173506"/>
                <a:gd name="connsiteY58" fmla="*/ 3878557 h 6550039"/>
                <a:gd name="connsiteX59" fmla="*/ 466165 w 3173506"/>
                <a:gd name="connsiteY59" fmla="*/ 3905451 h 6550039"/>
                <a:gd name="connsiteX60" fmla="*/ 448236 w 3173506"/>
                <a:gd name="connsiteY60" fmla="*/ 3941310 h 6550039"/>
                <a:gd name="connsiteX61" fmla="*/ 609600 w 3173506"/>
                <a:gd name="connsiteY61" fmla="*/ 4120604 h 6550039"/>
                <a:gd name="connsiteX62" fmla="*/ 636494 w 3173506"/>
                <a:gd name="connsiteY62" fmla="*/ 4174392 h 6550039"/>
                <a:gd name="connsiteX63" fmla="*/ 654424 w 3173506"/>
                <a:gd name="connsiteY63" fmla="*/ 4380580 h 6550039"/>
                <a:gd name="connsiteX64" fmla="*/ 654424 w 3173506"/>
                <a:gd name="connsiteY64" fmla="*/ 4479192 h 6550039"/>
                <a:gd name="connsiteX65" fmla="*/ 1219200 w 3173506"/>
                <a:gd name="connsiteY65" fmla="*/ 4837780 h 6550039"/>
                <a:gd name="connsiteX66" fmla="*/ 1595718 w 3173506"/>
                <a:gd name="connsiteY66" fmla="*/ 6550039 h 6550039"/>
                <a:gd name="connsiteX67" fmla="*/ 1828800 w 3173506"/>
                <a:gd name="connsiteY67" fmla="*/ 6433498 h 6550039"/>
                <a:gd name="connsiteX68" fmla="*/ 1909483 w 3173506"/>
                <a:gd name="connsiteY68" fmla="*/ 6415569 h 6550039"/>
                <a:gd name="connsiteX69" fmla="*/ 2061883 w 3173506"/>
                <a:gd name="connsiteY69" fmla="*/ 6164557 h 6550039"/>
                <a:gd name="connsiteX70" fmla="*/ 2178424 w 3173506"/>
                <a:gd name="connsiteY70" fmla="*/ 5931474 h 6550039"/>
                <a:gd name="connsiteX71" fmla="*/ 2160494 w 3173506"/>
                <a:gd name="connsiteY71" fmla="*/ 5832863 h 6550039"/>
                <a:gd name="connsiteX72" fmla="*/ 2169459 w 3173506"/>
                <a:gd name="connsiteY72" fmla="*/ 5734251 h 6550039"/>
                <a:gd name="connsiteX73" fmla="*/ 2043953 w 3173506"/>
                <a:gd name="connsiteY73" fmla="*/ 5393592 h 6550039"/>
                <a:gd name="connsiteX74" fmla="*/ 2043953 w 3173506"/>
                <a:gd name="connsiteY74" fmla="*/ 5393592 h 6550039"/>
                <a:gd name="connsiteX75" fmla="*/ 2151530 w 3173506"/>
                <a:gd name="connsiteY75" fmla="*/ 5205333 h 6550039"/>
                <a:gd name="connsiteX76" fmla="*/ 2366683 w 3173506"/>
                <a:gd name="connsiteY76" fmla="*/ 5133616 h 6550039"/>
                <a:gd name="connsiteX77" fmla="*/ 2438400 w 3173506"/>
                <a:gd name="connsiteY77" fmla="*/ 5035004 h 6550039"/>
                <a:gd name="connsiteX78" fmla="*/ 2438400 w 3173506"/>
                <a:gd name="connsiteY78" fmla="*/ 4945357 h 6550039"/>
                <a:gd name="connsiteX79" fmla="*/ 2501153 w 3173506"/>
                <a:gd name="connsiteY79" fmla="*/ 4954321 h 6550039"/>
                <a:gd name="connsiteX80" fmla="*/ 2572871 w 3173506"/>
                <a:gd name="connsiteY80" fmla="*/ 4918463 h 6550039"/>
                <a:gd name="connsiteX81" fmla="*/ 2599765 w 3173506"/>
                <a:gd name="connsiteY81" fmla="*/ 4819851 h 6550039"/>
                <a:gd name="connsiteX82" fmla="*/ 2832847 w 3173506"/>
                <a:gd name="connsiteY82" fmla="*/ 4694345 h 6550039"/>
                <a:gd name="connsiteX83" fmla="*/ 3155577 w 3173506"/>
                <a:gd name="connsiteY83" fmla="*/ 4550910 h 6550039"/>
                <a:gd name="connsiteX84" fmla="*/ 3173506 w 3173506"/>
                <a:gd name="connsiteY84" fmla="*/ 4416439 h 6550039"/>
                <a:gd name="connsiteX85" fmla="*/ 3101789 w 3173506"/>
                <a:gd name="connsiteY85" fmla="*/ 4344721 h 6550039"/>
                <a:gd name="connsiteX86" fmla="*/ 3101789 w 3173506"/>
                <a:gd name="connsiteY86" fmla="*/ 4183357 h 6550039"/>
                <a:gd name="connsiteX87" fmla="*/ 3110753 w 3173506"/>
                <a:gd name="connsiteY87" fmla="*/ 4084745 h 6550039"/>
                <a:gd name="connsiteX88" fmla="*/ 3137647 w 3173506"/>
                <a:gd name="connsiteY88" fmla="*/ 3986133 h 6550039"/>
                <a:gd name="connsiteX89" fmla="*/ 3137647 w 3173506"/>
                <a:gd name="connsiteY89" fmla="*/ 3950274 h 6550039"/>
                <a:gd name="connsiteX90" fmla="*/ 3048000 w 3173506"/>
                <a:gd name="connsiteY90" fmla="*/ 3923380 h 6550039"/>
                <a:gd name="connsiteX91" fmla="*/ 2994212 w 3173506"/>
                <a:gd name="connsiteY91" fmla="*/ 3869592 h 6550039"/>
                <a:gd name="connsiteX92" fmla="*/ 2904565 w 3173506"/>
                <a:gd name="connsiteY92" fmla="*/ 3788910 h 6550039"/>
                <a:gd name="connsiteX93" fmla="*/ 2814918 w 3173506"/>
                <a:gd name="connsiteY93" fmla="*/ 3788910 h 6550039"/>
                <a:gd name="connsiteX94" fmla="*/ 2841812 w 3173506"/>
                <a:gd name="connsiteY94" fmla="*/ 3672369 h 6550039"/>
                <a:gd name="connsiteX95" fmla="*/ 2832847 w 3173506"/>
                <a:gd name="connsiteY95" fmla="*/ 3564792 h 6550039"/>
                <a:gd name="connsiteX96" fmla="*/ 2805953 w 3173506"/>
                <a:gd name="connsiteY96" fmla="*/ 3519969 h 6550039"/>
                <a:gd name="connsiteX97" fmla="*/ 2814918 w 3173506"/>
                <a:gd name="connsiteY97" fmla="*/ 3484110 h 6550039"/>
                <a:gd name="connsiteX98" fmla="*/ 2770094 w 3173506"/>
                <a:gd name="connsiteY98" fmla="*/ 3412392 h 6550039"/>
                <a:gd name="connsiteX99" fmla="*/ 2707341 w 3173506"/>
                <a:gd name="connsiteY99" fmla="*/ 3412392 h 6550039"/>
                <a:gd name="connsiteX100" fmla="*/ 2671483 w 3173506"/>
                <a:gd name="connsiteY100" fmla="*/ 3457216 h 6550039"/>
                <a:gd name="connsiteX101" fmla="*/ 2653553 w 3173506"/>
                <a:gd name="connsiteY101" fmla="*/ 3502039 h 6550039"/>
                <a:gd name="connsiteX102" fmla="*/ 2599765 w 3173506"/>
                <a:gd name="connsiteY102" fmla="*/ 3528933 h 6550039"/>
                <a:gd name="connsiteX103" fmla="*/ 2599765 w 3173506"/>
                <a:gd name="connsiteY103" fmla="*/ 3528933 h 6550039"/>
                <a:gd name="connsiteX104" fmla="*/ 2492189 w 3173506"/>
                <a:gd name="connsiteY104" fmla="*/ 3484110 h 6550039"/>
                <a:gd name="connsiteX105" fmla="*/ 2528047 w 3173506"/>
                <a:gd name="connsiteY105" fmla="*/ 3430321 h 6550039"/>
                <a:gd name="connsiteX106" fmla="*/ 2537012 w 3173506"/>
                <a:gd name="connsiteY106" fmla="*/ 3367569 h 6550039"/>
                <a:gd name="connsiteX107" fmla="*/ 2519083 w 3173506"/>
                <a:gd name="connsiteY107" fmla="*/ 3331710 h 6550039"/>
                <a:gd name="connsiteX108" fmla="*/ 2438400 w 3173506"/>
                <a:gd name="connsiteY108" fmla="*/ 3358604 h 6550039"/>
                <a:gd name="connsiteX109" fmla="*/ 2402541 w 3173506"/>
                <a:gd name="connsiteY109" fmla="*/ 3358604 h 6550039"/>
                <a:gd name="connsiteX110" fmla="*/ 2402541 w 3173506"/>
                <a:gd name="connsiteY110" fmla="*/ 3358604 h 6550039"/>
                <a:gd name="connsiteX111" fmla="*/ 2187389 w 3173506"/>
                <a:gd name="connsiteY111" fmla="*/ 3313780 h 6550039"/>
                <a:gd name="connsiteX112" fmla="*/ 1963271 w 3173506"/>
                <a:gd name="connsiteY112" fmla="*/ 3044839 h 6550039"/>
                <a:gd name="connsiteX113" fmla="*/ 2008094 w 3173506"/>
                <a:gd name="connsiteY113" fmla="*/ 2901404 h 6550039"/>
                <a:gd name="connsiteX114" fmla="*/ 2017059 w 3173506"/>
                <a:gd name="connsiteY114" fmla="*/ 2847616 h 6550039"/>
                <a:gd name="connsiteX115" fmla="*/ 2026024 w 3173506"/>
                <a:gd name="connsiteY115" fmla="*/ 2784863 h 6550039"/>
                <a:gd name="connsiteX116" fmla="*/ 2277036 w 3173506"/>
                <a:gd name="connsiteY116" fmla="*/ 2632463 h 6550039"/>
                <a:gd name="connsiteX117" fmla="*/ 2438400 w 3173506"/>
                <a:gd name="connsiteY117" fmla="*/ 2515921 h 6550039"/>
                <a:gd name="connsiteX118" fmla="*/ 2590800 w 3173506"/>
                <a:gd name="connsiteY118" fmla="*/ 2354557 h 6550039"/>
                <a:gd name="connsiteX119" fmla="*/ 2653553 w 3173506"/>
                <a:gd name="connsiteY119" fmla="*/ 2220086 h 6550039"/>
                <a:gd name="connsiteX120" fmla="*/ 2689412 w 3173506"/>
                <a:gd name="connsiteY120" fmla="*/ 2130439 h 6550039"/>
                <a:gd name="connsiteX121" fmla="*/ 2734236 w 3173506"/>
                <a:gd name="connsiteY121" fmla="*/ 2085616 h 6550039"/>
                <a:gd name="connsiteX122" fmla="*/ 2832847 w 3173506"/>
                <a:gd name="connsiteY122" fmla="*/ 1906321 h 6550039"/>
                <a:gd name="connsiteX123" fmla="*/ 2796989 w 3173506"/>
                <a:gd name="connsiteY123" fmla="*/ 1816674 h 6550039"/>
                <a:gd name="connsiteX124" fmla="*/ 2779059 w 3173506"/>
                <a:gd name="connsiteY124" fmla="*/ 1753921 h 6550039"/>
                <a:gd name="connsiteX125" fmla="*/ 2779059 w 3173506"/>
                <a:gd name="connsiteY125" fmla="*/ 1619451 h 6550039"/>
                <a:gd name="connsiteX126" fmla="*/ 2770094 w 3173506"/>
                <a:gd name="connsiteY126" fmla="*/ 1529804 h 6550039"/>
                <a:gd name="connsiteX127" fmla="*/ 2698377 w 3173506"/>
                <a:gd name="connsiteY127" fmla="*/ 1484980 h 6550039"/>
                <a:gd name="connsiteX128" fmla="*/ 2626659 w 3173506"/>
                <a:gd name="connsiteY128" fmla="*/ 1440157 h 6550039"/>
                <a:gd name="connsiteX129" fmla="*/ 2581836 w 3173506"/>
                <a:gd name="connsiteY129" fmla="*/ 1404298 h 6550039"/>
                <a:gd name="connsiteX130" fmla="*/ 2590800 w 3173506"/>
                <a:gd name="connsiteY130" fmla="*/ 1359474 h 6550039"/>
                <a:gd name="connsiteX131" fmla="*/ 2510118 w 3173506"/>
                <a:gd name="connsiteY131" fmla="*/ 1359474 h 6550039"/>
                <a:gd name="connsiteX132" fmla="*/ 2474259 w 3173506"/>
                <a:gd name="connsiteY132" fmla="*/ 1314651 h 6550039"/>
                <a:gd name="connsiteX133" fmla="*/ 2411506 w 3173506"/>
                <a:gd name="connsiteY133" fmla="*/ 1216039 h 6550039"/>
                <a:gd name="connsiteX134" fmla="*/ 2339789 w 3173506"/>
                <a:gd name="connsiteY134" fmla="*/ 1189145 h 6550039"/>
                <a:gd name="connsiteX135" fmla="*/ 2303930 w 3173506"/>
                <a:gd name="connsiteY135" fmla="*/ 1099498 h 6550039"/>
                <a:gd name="connsiteX136" fmla="*/ 2330824 w 3173506"/>
                <a:gd name="connsiteY136" fmla="*/ 1009851 h 6550039"/>
                <a:gd name="connsiteX137" fmla="*/ 2321859 w 3173506"/>
                <a:gd name="connsiteY137" fmla="*/ 875380 h 6550039"/>
                <a:gd name="connsiteX138" fmla="*/ 2393577 w 3173506"/>
                <a:gd name="connsiteY138" fmla="*/ 803663 h 6550039"/>
                <a:gd name="connsiteX139" fmla="*/ 2492189 w 3173506"/>
                <a:gd name="connsiteY139" fmla="*/ 731945 h 6550039"/>
                <a:gd name="connsiteX140" fmla="*/ 2545977 w 3173506"/>
                <a:gd name="connsiteY140" fmla="*/ 705051 h 6550039"/>
                <a:gd name="connsiteX141" fmla="*/ 2599765 w 3173506"/>
                <a:gd name="connsiteY141" fmla="*/ 705051 h 6550039"/>
                <a:gd name="connsiteX142" fmla="*/ 2626659 w 3173506"/>
                <a:gd name="connsiteY142" fmla="*/ 606439 h 6550039"/>
                <a:gd name="connsiteX143" fmla="*/ 2707341 w 3173506"/>
                <a:gd name="connsiteY143" fmla="*/ 480933 h 6550039"/>
                <a:gd name="connsiteX144" fmla="*/ 2770094 w 3173506"/>
                <a:gd name="connsiteY144" fmla="*/ 355427 h 6550039"/>
                <a:gd name="connsiteX145" fmla="*/ 2823883 w 3173506"/>
                <a:gd name="connsiteY145" fmla="*/ 310604 h 6550039"/>
                <a:gd name="connsiteX146" fmla="*/ 2832847 w 3173506"/>
                <a:gd name="connsiteY146" fmla="*/ 220957 h 6550039"/>
                <a:gd name="connsiteX147" fmla="*/ 2797885 w 3173506"/>
                <a:gd name="connsiteY147" fmla="*/ 145206 h 6550039"/>
                <a:gd name="connsiteX148" fmla="*/ 2833968 w 3173506"/>
                <a:gd name="connsiteY148" fmla="*/ 89400 h 6550039"/>
                <a:gd name="connsiteX149" fmla="*/ 2801695 w 3173506"/>
                <a:gd name="connsiteY149" fmla="*/ 15666 h 6550039"/>
                <a:gd name="connsiteX150" fmla="*/ 2714065 w 3173506"/>
                <a:gd name="connsiteY150" fmla="*/ 57575 h 6550039"/>
                <a:gd name="connsiteX151" fmla="*/ 2680447 w 3173506"/>
                <a:gd name="connsiteY151" fmla="*/ 122345 h 6550039"/>
                <a:gd name="connsiteX152" fmla="*/ 2626659 w 3173506"/>
                <a:gd name="connsiteY152" fmla="*/ 194063 h 6550039"/>
                <a:gd name="connsiteX153" fmla="*/ 2554941 w 3173506"/>
                <a:gd name="connsiteY153" fmla="*/ 256816 h 6550039"/>
                <a:gd name="connsiteX154" fmla="*/ 2402541 w 3173506"/>
                <a:gd name="connsiteY154" fmla="*/ 310604 h 6550039"/>
                <a:gd name="connsiteX155" fmla="*/ 2375647 w 3173506"/>
                <a:gd name="connsiteY155" fmla="*/ 400251 h 6550039"/>
                <a:gd name="connsiteX156" fmla="*/ 2268071 w 3173506"/>
                <a:gd name="connsiteY156" fmla="*/ 471969 h 6550039"/>
                <a:gd name="connsiteX157" fmla="*/ 2187389 w 3173506"/>
                <a:gd name="connsiteY157" fmla="*/ 400251 h 6550039"/>
                <a:gd name="connsiteX158" fmla="*/ 2187389 w 3173506"/>
                <a:gd name="connsiteY158" fmla="*/ 310604 h 6550039"/>
                <a:gd name="connsiteX159" fmla="*/ 2223247 w 3173506"/>
                <a:gd name="connsiteY159" fmla="*/ 238886 h 6550039"/>
                <a:gd name="connsiteX160" fmla="*/ 2205318 w 3173506"/>
                <a:gd name="connsiteY160" fmla="*/ 194063 h 6550039"/>
                <a:gd name="connsiteX161" fmla="*/ 2110740 w 3173506"/>
                <a:gd name="connsiteY161" fmla="*/ 211992 h 6550039"/>
                <a:gd name="connsiteX162" fmla="*/ 2129790 w 3173506"/>
                <a:gd name="connsiteY162" fmla="*/ 100830 h 6550039"/>
                <a:gd name="connsiteX163" fmla="*/ 2146375 w 3173506"/>
                <a:gd name="connsiteY163" fmla="*/ 53766 h 6550039"/>
                <a:gd name="connsiteX164" fmla="*/ 1190065 w 3173506"/>
                <a:gd name="connsiteY164" fmla="*/ 426 h 6550039"/>
                <a:gd name="connsiteX165" fmla="*/ 1125295 w 3173506"/>
                <a:gd name="connsiteY165" fmla="*/ 57576 h 6550039"/>
                <a:gd name="connsiteX166" fmla="*/ 1084730 w 3173506"/>
                <a:gd name="connsiteY166" fmla="*/ 113380 h 6550039"/>
                <a:gd name="connsiteX167" fmla="*/ 1066800 w 3173506"/>
                <a:gd name="connsiteY167" fmla="*/ 176133 h 6550039"/>
                <a:gd name="connsiteX168" fmla="*/ 878541 w 3173506"/>
                <a:gd name="connsiteY168" fmla="*/ 220957 h 6550039"/>
                <a:gd name="connsiteX0" fmla="*/ 878541 w 3173506"/>
                <a:gd name="connsiteY0" fmla="*/ 259763 h 6588845"/>
                <a:gd name="connsiteX1" fmla="*/ 887506 w 3173506"/>
                <a:gd name="connsiteY1" fmla="*/ 331480 h 6588845"/>
                <a:gd name="connsiteX2" fmla="*/ 905436 w 3173506"/>
                <a:gd name="connsiteY2" fmla="*/ 367339 h 6588845"/>
                <a:gd name="connsiteX3" fmla="*/ 869577 w 3173506"/>
                <a:gd name="connsiteY3" fmla="*/ 412163 h 6588845"/>
                <a:gd name="connsiteX4" fmla="*/ 824753 w 3173506"/>
                <a:gd name="connsiteY4" fmla="*/ 412163 h 6588845"/>
                <a:gd name="connsiteX5" fmla="*/ 797859 w 3173506"/>
                <a:gd name="connsiteY5" fmla="*/ 412163 h 6588845"/>
                <a:gd name="connsiteX6" fmla="*/ 753036 w 3173506"/>
                <a:gd name="connsiteY6" fmla="*/ 439057 h 6588845"/>
                <a:gd name="connsiteX7" fmla="*/ 753036 w 3173506"/>
                <a:gd name="connsiteY7" fmla="*/ 492845 h 6588845"/>
                <a:gd name="connsiteX8" fmla="*/ 726141 w 3173506"/>
                <a:gd name="connsiteY8" fmla="*/ 573527 h 6588845"/>
                <a:gd name="connsiteX9" fmla="*/ 654424 w 3173506"/>
                <a:gd name="connsiteY9" fmla="*/ 609386 h 6588845"/>
                <a:gd name="connsiteX10" fmla="*/ 600636 w 3173506"/>
                <a:gd name="connsiteY10" fmla="*/ 654210 h 6588845"/>
                <a:gd name="connsiteX11" fmla="*/ 510989 w 3173506"/>
                <a:gd name="connsiteY11" fmla="*/ 699033 h 6588845"/>
                <a:gd name="connsiteX12" fmla="*/ 519953 w 3173506"/>
                <a:gd name="connsiteY12" fmla="*/ 734892 h 6588845"/>
                <a:gd name="connsiteX13" fmla="*/ 699247 w 3173506"/>
                <a:gd name="connsiteY13" fmla="*/ 779716 h 6588845"/>
                <a:gd name="connsiteX14" fmla="*/ 663389 w 3173506"/>
                <a:gd name="connsiteY14" fmla="*/ 914186 h 6588845"/>
                <a:gd name="connsiteX15" fmla="*/ 636494 w 3173506"/>
                <a:gd name="connsiteY15" fmla="*/ 976939 h 6588845"/>
                <a:gd name="connsiteX16" fmla="*/ 609600 w 3173506"/>
                <a:gd name="connsiteY16" fmla="*/ 994869 h 6588845"/>
                <a:gd name="connsiteX17" fmla="*/ 618565 w 3173506"/>
                <a:gd name="connsiteY17" fmla="*/ 1021763 h 6588845"/>
                <a:gd name="connsiteX18" fmla="*/ 636494 w 3173506"/>
                <a:gd name="connsiteY18" fmla="*/ 1084516 h 6588845"/>
                <a:gd name="connsiteX19" fmla="*/ 600636 w 3173506"/>
                <a:gd name="connsiteY19" fmla="*/ 1147269 h 6588845"/>
                <a:gd name="connsiteX20" fmla="*/ 591671 w 3173506"/>
                <a:gd name="connsiteY20" fmla="*/ 1335527 h 6588845"/>
                <a:gd name="connsiteX21" fmla="*/ 582706 w 3173506"/>
                <a:gd name="connsiteY21" fmla="*/ 1452069 h 6588845"/>
                <a:gd name="connsiteX22" fmla="*/ 627530 w 3173506"/>
                <a:gd name="connsiteY22" fmla="*/ 1487927 h 6588845"/>
                <a:gd name="connsiteX23" fmla="*/ 627530 w 3173506"/>
                <a:gd name="connsiteY23" fmla="*/ 1487927 h 6588845"/>
                <a:gd name="connsiteX24" fmla="*/ 663389 w 3173506"/>
                <a:gd name="connsiteY24" fmla="*/ 1631363 h 6588845"/>
                <a:gd name="connsiteX25" fmla="*/ 663389 w 3173506"/>
                <a:gd name="connsiteY25" fmla="*/ 1631363 h 6588845"/>
                <a:gd name="connsiteX26" fmla="*/ 636494 w 3173506"/>
                <a:gd name="connsiteY26" fmla="*/ 1747904 h 6588845"/>
                <a:gd name="connsiteX27" fmla="*/ 618565 w 3173506"/>
                <a:gd name="connsiteY27" fmla="*/ 1828586 h 6588845"/>
                <a:gd name="connsiteX28" fmla="*/ 663389 w 3173506"/>
                <a:gd name="connsiteY28" fmla="*/ 1900304 h 6588845"/>
                <a:gd name="connsiteX29" fmla="*/ 672353 w 3173506"/>
                <a:gd name="connsiteY29" fmla="*/ 1945127 h 6588845"/>
                <a:gd name="connsiteX30" fmla="*/ 681318 w 3173506"/>
                <a:gd name="connsiteY30" fmla="*/ 1980986 h 6588845"/>
                <a:gd name="connsiteX31" fmla="*/ 663389 w 3173506"/>
                <a:gd name="connsiteY31" fmla="*/ 2043739 h 6588845"/>
                <a:gd name="connsiteX32" fmla="*/ 636494 w 3173506"/>
                <a:gd name="connsiteY32" fmla="*/ 2079598 h 6588845"/>
                <a:gd name="connsiteX33" fmla="*/ 627530 w 3173506"/>
                <a:gd name="connsiteY33" fmla="*/ 2205104 h 6588845"/>
                <a:gd name="connsiteX34" fmla="*/ 573741 w 3173506"/>
                <a:gd name="connsiteY34" fmla="*/ 2205104 h 6588845"/>
                <a:gd name="connsiteX35" fmla="*/ 609600 w 3173506"/>
                <a:gd name="connsiteY35" fmla="*/ 2348539 h 6588845"/>
                <a:gd name="connsiteX36" fmla="*/ 609600 w 3173506"/>
                <a:gd name="connsiteY36" fmla="*/ 2402327 h 6588845"/>
                <a:gd name="connsiteX37" fmla="*/ 564777 w 3173506"/>
                <a:gd name="connsiteY37" fmla="*/ 2447151 h 6588845"/>
                <a:gd name="connsiteX38" fmla="*/ 582706 w 3173506"/>
                <a:gd name="connsiteY38" fmla="*/ 2491975 h 6588845"/>
                <a:gd name="connsiteX39" fmla="*/ 493059 w 3173506"/>
                <a:gd name="connsiteY39" fmla="*/ 2563692 h 6588845"/>
                <a:gd name="connsiteX40" fmla="*/ 439271 w 3173506"/>
                <a:gd name="connsiteY40" fmla="*/ 2617480 h 6588845"/>
                <a:gd name="connsiteX41" fmla="*/ 376518 w 3173506"/>
                <a:gd name="connsiteY41" fmla="*/ 2680233 h 6588845"/>
                <a:gd name="connsiteX42" fmla="*/ 259977 w 3173506"/>
                <a:gd name="connsiteY42" fmla="*/ 2698163 h 6588845"/>
                <a:gd name="connsiteX43" fmla="*/ 233083 w 3173506"/>
                <a:gd name="connsiteY43" fmla="*/ 2796775 h 6588845"/>
                <a:gd name="connsiteX44" fmla="*/ 233083 w 3173506"/>
                <a:gd name="connsiteY44" fmla="*/ 2850563 h 6588845"/>
                <a:gd name="connsiteX45" fmla="*/ 206189 w 3173506"/>
                <a:gd name="connsiteY45" fmla="*/ 2922280 h 6588845"/>
                <a:gd name="connsiteX46" fmla="*/ 98612 w 3173506"/>
                <a:gd name="connsiteY46" fmla="*/ 2922280 h 6588845"/>
                <a:gd name="connsiteX47" fmla="*/ 0 w 3173506"/>
                <a:gd name="connsiteY47" fmla="*/ 3020892 h 6588845"/>
                <a:gd name="connsiteX48" fmla="*/ 17930 w 3173506"/>
                <a:gd name="connsiteY48" fmla="*/ 3146398 h 6588845"/>
                <a:gd name="connsiteX49" fmla="*/ 8965 w 3173506"/>
                <a:gd name="connsiteY49" fmla="*/ 3236045 h 6588845"/>
                <a:gd name="connsiteX50" fmla="*/ 8965 w 3173506"/>
                <a:gd name="connsiteY50" fmla="*/ 3298798 h 6588845"/>
                <a:gd name="connsiteX51" fmla="*/ 53789 w 3173506"/>
                <a:gd name="connsiteY51" fmla="*/ 3334657 h 6588845"/>
                <a:gd name="connsiteX52" fmla="*/ 53789 w 3173506"/>
                <a:gd name="connsiteY52" fmla="*/ 3334657 h 6588845"/>
                <a:gd name="connsiteX53" fmla="*/ 44824 w 3173506"/>
                <a:gd name="connsiteY53" fmla="*/ 3388445 h 6588845"/>
                <a:gd name="connsiteX54" fmla="*/ 107577 w 3173506"/>
                <a:gd name="connsiteY54" fmla="*/ 3513951 h 6588845"/>
                <a:gd name="connsiteX55" fmla="*/ 161365 w 3173506"/>
                <a:gd name="connsiteY55" fmla="*/ 3621527 h 6588845"/>
                <a:gd name="connsiteX56" fmla="*/ 206189 w 3173506"/>
                <a:gd name="connsiteY56" fmla="*/ 3755998 h 6588845"/>
                <a:gd name="connsiteX57" fmla="*/ 215153 w 3173506"/>
                <a:gd name="connsiteY57" fmla="*/ 3836680 h 6588845"/>
                <a:gd name="connsiteX58" fmla="*/ 385483 w 3173506"/>
                <a:gd name="connsiteY58" fmla="*/ 3917363 h 6588845"/>
                <a:gd name="connsiteX59" fmla="*/ 466165 w 3173506"/>
                <a:gd name="connsiteY59" fmla="*/ 3944257 h 6588845"/>
                <a:gd name="connsiteX60" fmla="*/ 448236 w 3173506"/>
                <a:gd name="connsiteY60" fmla="*/ 3980116 h 6588845"/>
                <a:gd name="connsiteX61" fmla="*/ 609600 w 3173506"/>
                <a:gd name="connsiteY61" fmla="*/ 4159410 h 6588845"/>
                <a:gd name="connsiteX62" fmla="*/ 636494 w 3173506"/>
                <a:gd name="connsiteY62" fmla="*/ 4213198 h 6588845"/>
                <a:gd name="connsiteX63" fmla="*/ 654424 w 3173506"/>
                <a:gd name="connsiteY63" fmla="*/ 4419386 h 6588845"/>
                <a:gd name="connsiteX64" fmla="*/ 654424 w 3173506"/>
                <a:gd name="connsiteY64" fmla="*/ 4517998 h 6588845"/>
                <a:gd name="connsiteX65" fmla="*/ 1219200 w 3173506"/>
                <a:gd name="connsiteY65" fmla="*/ 4876586 h 6588845"/>
                <a:gd name="connsiteX66" fmla="*/ 1595718 w 3173506"/>
                <a:gd name="connsiteY66" fmla="*/ 6588845 h 6588845"/>
                <a:gd name="connsiteX67" fmla="*/ 1828800 w 3173506"/>
                <a:gd name="connsiteY67" fmla="*/ 6472304 h 6588845"/>
                <a:gd name="connsiteX68" fmla="*/ 1909483 w 3173506"/>
                <a:gd name="connsiteY68" fmla="*/ 6454375 h 6588845"/>
                <a:gd name="connsiteX69" fmla="*/ 2061883 w 3173506"/>
                <a:gd name="connsiteY69" fmla="*/ 6203363 h 6588845"/>
                <a:gd name="connsiteX70" fmla="*/ 2178424 w 3173506"/>
                <a:gd name="connsiteY70" fmla="*/ 5970280 h 6588845"/>
                <a:gd name="connsiteX71" fmla="*/ 2160494 w 3173506"/>
                <a:gd name="connsiteY71" fmla="*/ 5871669 h 6588845"/>
                <a:gd name="connsiteX72" fmla="*/ 2169459 w 3173506"/>
                <a:gd name="connsiteY72" fmla="*/ 5773057 h 6588845"/>
                <a:gd name="connsiteX73" fmla="*/ 2043953 w 3173506"/>
                <a:gd name="connsiteY73" fmla="*/ 5432398 h 6588845"/>
                <a:gd name="connsiteX74" fmla="*/ 2043953 w 3173506"/>
                <a:gd name="connsiteY74" fmla="*/ 5432398 h 6588845"/>
                <a:gd name="connsiteX75" fmla="*/ 2151530 w 3173506"/>
                <a:gd name="connsiteY75" fmla="*/ 5244139 h 6588845"/>
                <a:gd name="connsiteX76" fmla="*/ 2366683 w 3173506"/>
                <a:gd name="connsiteY76" fmla="*/ 5172422 h 6588845"/>
                <a:gd name="connsiteX77" fmla="*/ 2438400 w 3173506"/>
                <a:gd name="connsiteY77" fmla="*/ 5073810 h 6588845"/>
                <a:gd name="connsiteX78" fmla="*/ 2438400 w 3173506"/>
                <a:gd name="connsiteY78" fmla="*/ 4984163 h 6588845"/>
                <a:gd name="connsiteX79" fmla="*/ 2501153 w 3173506"/>
                <a:gd name="connsiteY79" fmla="*/ 4993127 h 6588845"/>
                <a:gd name="connsiteX80" fmla="*/ 2572871 w 3173506"/>
                <a:gd name="connsiteY80" fmla="*/ 4957269 h 6588845"/>
                <a:gd name="connsiteX81" fmla="*/ 2599765 w 3173506"/>
                <a:gd name="connsiteY81" fmla="*/ 4858657 h 6588845"/>
                <a:gd name="connsiteX82" fmla="*/ 2832847 w 3173506"/>
                <a:gd name="connsiteY82" fmla="*/ 4733151 h 6588845"/>
                <a:gd name="connsiteX83" fmla="*/ 3155577 w 3173506"/>
                <a:gd name="connsiteY83" fmla="*/ 4589716 h 6588845"/>
                <a:gd name="connsiteX84" fmla="*/ 3173506 w 3173506"/>
                <a:gd name="connsiteY84" fmla="*/ 4455245 h 6588845"/>
                <a:gd name="connsiteX85" fmla="*/ 3101789 w 3173506"/>
                <a:gd name="connsiteY85" fmla="*/ 4383527 h 6588845"/>
                <a:gd name="connsiteX86" fmla="*/ 3101789 w 3173506"/>
                <a:gd name="connsiteY86" fmla="*/ 4222163 h 6588845"/>
                <a:gd name="connsiteX87" fmla="*/ 3110753 w 3173506"/>
                <a:gd name="connsiteY87" fmla="*/ 4123551 h 6588845"/>
                <a:gd name="connsiteX88" fmla="*/ 3137647 w 3173506"/>
                <a:gd name="connsiteY88" fmla="*/ 4024939 h 6588845"/>
                <a:gd name="connsiteX89" fmla="*/ 3137647 w 3173506"/>
                <a:gd name="connsiteY89" fmla="*/ 3989080 h 6588845"/>
                <a:gd name="connsiteX90" fmla="*/ 3048000 w 3173506"/>
                <a:gd name="connsiteY90" fmla="*/ 3962186 h 6588845"/>
                <a:gd name="connsiteX91" fmla="*/ 2994212 w 3173506"/>
                <a:gd name="connsiteY91" fmla="*/ 3908398 h 6588845"/>
                <a:gd name="connsiteX92" fmla="*/ 2904565 w 3173506"/>
                <a:gd name="connsiteY92" fmla="*/ 3827716 h 6588845"/>
                <a:gd name="connsiteX93" fmla="*/ 2814918 w 3173506"/>
                <a:gd name="connsiteY93" fmla="*/ 3827716 h 6588845"/>
                <a:gd name="connsiteX94" fmla="*/ 2841812 w 3173506"/>
                <a:gd name="connsiteY94" fmla="*/ 3711175 h 6588845"/>
                <a:gd name="connsiteX95" fmla="*/ 2832847 w 3173506"/>
                <a:gd name="connsiteY95" fmla="*/ 3603598 h 6588845"/>
                <a:gd name="connsiteX96" fmla="*/ 2805953 w 3173506"/>
                <a:gd name="connsiteY96" fmla="*/ 3558775 h 6588845"/>
                <a:gd name="connsiteX97" fmla="*/ 2814918 w 3173506"/>
                <a:gd name="connsiteY97" fmla="*/ 3522916 h 6588845"/>
                <a:gd name="connsiteX98" fmla="*/ 2770094 w 3173506"/>
                <a:gd name="connsiteY98" fmla="*/ 3451198 h 6588845"/>
                <a:gd name="connsiteX99" fmla="*/ 2707341 w 3173506"/>
                <a:gd name="connsiteY99" fmla="*/ 3451198 h 6588845"/>
                <a:gd name="connsiteX100" fmla="*/ 2671483 w 3173506"/>
                <a:gd name="connsiteY100" fmla="*/ 3496022 h 6588845"/>
                <a:gd name="connsiteX101" fmla="*/ 2653553 w 3173506"/>
                <a:gd name="connsiteY101" fmla="*/ 3540845 h 6588845"/>
                <a:gd name="connsiteX102" fmla="*/ 2599765 w 3173506"/>
                <a:gd name="connsiteY102" fmla="*/ 3567739 h 6588845"/>
                <a:gd name="connsiteX103" fmla="*/ 2599765 w 3173506"/>
                <a:gd name="connsiteY103" fmla="*/ 3567739 h 6588845"/>
                <a:gd name="connsiteX104" fmla="*/ 2492189 w 3173506"/>
                <a:gd name="connsiteY104" fmla="*/ 3522916 h 6588845"/>
                <a:gd name="connsiteX105" fmla="*/ 2528047 w 3173506"/>
                <a:gd name="connsiteY105" fmla="*/ 3469127 h 6588845"/>
                <a:gd name="connsiteX106" fmla="*/ 2537012 w 3173506"/>
                <a:gd name="connsiteY106" fmla="*/ 3406375 h 6588845"/>
                <a:gd name="connsiteX107" fmla="*/ 2519083 w 3173506"/>
                <a:gd name="connsiteY107" fmla="*/ 3370516 h 6588845"/>
                <a:gd name="connsiteX108" fmla="*/ 2438400 w 3173506"/>
                <a:gd name="connsiteY108" fmla="*/ 3397410 h 6588845"/>
                <a:gd name="connsiteX109" fmla="*/ 2402541 w 3173506"/>
                <a:gd name="connsiteY109" fmla="*/ 3397410 h 6588845"/>
                <a:gd name="connsiteX110" fmla="*/ 2402541 w 3173506"/>
                <a:gd name="connsiteY110" fmla="*/ 3397410 h 6588845"/>
                <a:gd name="connsiteX111" fmla="*/ 2187389 w 3173506"/>
                <a:gd name="connsiteY111" fmla="*/ 3352586 h 6588845"/>
                <a:gd name="connsiteX112" fmla="*/ 1963271 w 3173506"/>
                <a:gd name="connsiteY112" fmla="*/ 3083645 h 6588845"/>
                <a:gd name="connsiteX113" fmla="*/ 2008094 w 3173506"/>
                <a:gd name="connsiteY113" fmla="*/ 2940210 h 6588845"/>
                <a:gd name="connsiteX114" fmla="*/ 2017059 w 3173506"/>
                <a:gd name="connsiteY114" fmla="*/ 2886422 h 6588845"/>
                <a:gd name="connsiteX115" fmla="*/ 2026024 w 3173506"/>
                <a:gd name="connsiteY115" fmla="*/ 2823669 h 6588845"/>
                <a:gd name="connsiteX116" fmla="*/ 2277036 w 3173506"/>
                <a:gd name="connsiteY116" fmla="*/ 2671269 h 6588845"/>
                <a:gd name="connsiteX117" fmla="*/ 2438400 w 3173506"/>
                <a:gd name="connsiteY117" fmla="*/ 2554727 h 6588845"/>
                <a:gd name="connsiteX118" fmla="*/ 2590800 w 3173506"/>
                <a:gd name="connsiteY118" fmla="*/ 2393363 h 6588845"/>
                <a:gd name="connsiteX119" fmla="*/ 2653553 w 3173506"/>
                <a:gd name="connsiteY119" fmla="*/ 2258892 h 6588845"/>
                <a:gd name="connsiteX120" fmla="*/ 2689412 w 3173506"/>
                <a:gd name="connsiteY120" fmla="*/ 2169245 h 6588845"/>
                <a:gd name="connsiteX121" fmla="*/ 2734236 w 3173506"/>
                <a:gd name="connsiteY121" fmla="*/ 2124422 h 6588845"/>
                <a:gd name="connsiteX122" fmla="*/ 2832847 w 3173506"/>
                <a:gd name="connsiteY122" fmla="*/ 1945127 h 6588845"/>
                <a:gd name="connsiteX123" fmla="*/ 2796989 w 3173506"/>
                <a:gd name="connsiteY123" fmla="*/ 1855480 h 6588845"/>
                <a:gd name="connsiteX124" fmla="*/ 2779059 w 3173506"/>
                <a:gd name="connsiteY124" fmla="*/ 1792727 h 6588845"/>
                <a:gd name="connsiteX125" fmla="*/ 2779059 w 3173506"/>
                <a:gd name="connsiteY125" fmla="*/ 1658257 h 6588845"/>
                <a:gd name="connsiteX126" fmla="*/ 2770094 w 3173506"/>
                <a:gd name="connsiteY126" fmla="*/ 1568610 h 6588845"/>
                <a:gd name="connsiteX127" fmla="*/ 2698377 w 3173506"/>
                <a:gd name="connsiteY127" fmla="*/ 1523786 h 6588845"/>
                <a:gd name="connsiteX128" fmla="*/ 2626659 w 3173506"/>
                <a:gd name="connsiteY128" fmla="*/ 1478963 h 6588845"/>
                <a:gd name="connsiteX129" fmla="*/ 2581836 w 3173506"/>
                <a:gd name="connsiteY129" fmla="*/ 1443104 h 6588845"/>
                <a:gd name="connsiteX130" fmla="*/ 2590800 w 3173506"/>
                <a:gd name="connsiteY130" fmla="*/ 1398280 h 6588845"/>
                <a:gd name="connsiteX131" fmla="*/ 2510118 w 3173506"/>
                <a:gd name="connsiteY131" fmla="*/ 1398280 h 6588845"/>
                <a:gd name="connsiteX132" fmla="*/ 2474259 w 3173506"/>
                <a:gd name="connsiteY132" fmla="*/ 1353457 h 6588845"/>
                <a:gd name="connsiteX133" fmla="*/ 2411506 w 3173506"/>
                <a:gd name="connsiteY133" fmla="*/ 1254845 h 6588845"/>
                <a:gd name="connsiteX134" fmla="*/ 2339789 w 3173506"/>
                <a:gd name="connsiteY134" fmla="*/ 1227951 h 6588845"/>
                <a:gd name="connsiteX135" fmla="*/ 2303930 w 3173506"/>
                <a:gd name="connsiteY135" fmla="*/ 1138304 h 6588845"/>
                <a:gd name="connsiteX136" fmla="*/ 2330824 w 3173506"/>
                <a:gd name="connsiteY136" fmla="*/ 1048657 h 6588845"/>
                <a:gd name="connsiteX137" fmla="*/ 2321859 w 3173506"/>
                <a:gd name="connsiteY137" fmla="*/ 914186 h 6588845"/>
                <a:gd name="connsiteX138" fmla="*/ 2393577 w 3173506"/>
                <a:gd name="connsiteY138" fmla="*/ 842469 h 6588845"/>
                <a:gd name="connsiteX139" fmla="*/ 2492189 w 3173506"/>
                <a:gd name="connsiteY139" fmla="*/ 770751 h 6588845"/>
                <a:gd name="connsiteX140" fmla="*/ 2545977 w 3173506"/>
                <a:gd name="connsiteY140" fmla="*/ 743857 h 6588845"/>
                <a:gd name="connsiteX141" fmla="*/ 2599765 w 3173506"/>
                <a:gd name="connsiteY141" fmla="*/ 743857 h 6588845"/>
                <a:gd name="connsiteX142" fmla="*/ 2626659 w 3173506"/>
                <a:gd name="connsiteY142" fmla="*/ 645245 h 6588845"/>
                <a:gd name="connsiteX143" fmla="*/ 2707341 w 3173506"/>
                <a:gd name="connsiteY143" fmla="*/ 519739 h 6588845"/>
                <a:gd name="connsiteX144" fmla="*/ 2770094 w 3173506"/>
                <a:gd name="connsiteY144" fmla="*/ 394233 h 6588845"/>
                <a:gd name="connsiteX145" fmla="*/ 2823883 w 3173506"/>
                <a:gd name="connsiteY145" fmla="*/ 349410 h 6588845"/>
                <a:gd name="connsiteX146" fmla="*/ 2832847 w 3173506"/>
                <a:gd name="connsiteY146" fmla="*/ 259763 h 6588845"/>
                <a:gd name="connsiteX147" fmla="*/ 2797885 w 3173506"/>
                <a:gd name="connsiteY147" fmla="*/ 184012 h 6588845"/>
                <a:gd name="connsiteX148" fmla="*/ 2833968 w 3173506"/>
                <a:gd name="connsiteY148" fmla="*/ 128206 h 6588845"/>
                <a:gd name="connsiteX149" fmla="*/ 2801695 w 3173506"/>
                <a:gd name="connsiteY149" fmla="*/ 54472 h 6588845"/>
                <a:gd name="connsiteX150" fmla="*/ 2714065 w 3173506"/>
                <a:gd name="connsiteY150" fmla="*/ 96381 h 6588845"/>
                <a:gd name="connsiteX151" fmla="*/ 2680447 w 3173506"/>
                <a:gd name="connsiteY151" fmla="*/ 161151 h 6588845"/>
                <a:gd name="connsiteX152" fmla="*/ 2626659 w 3173506"/>
                <a:gd name="connsiteY152" fmla="*/ 232869 h 6588845"/>
                <a:gd name="connsiteX153" fmla="*/ 2554941 w 3173506"/>
                <a:gd name="connsiteY153" fmla="*/ 295622 h 6588845"/>
                <a:gd name="connsiteX154" fmla="*/ 2402541 w 3173506"/>
                <a:gd name="connsiteY154" fmla="*/ 349410 h 6588845"/>
                <a:gd name="connsiteX155" fmla="*/ 2375647 w 3173506"/>
                <a:gd name="connsiteY155" fmla="*/ 439057 h 6588845"/>
                <a:gd name="connsiteX156" fmla="*/ 2268071 w 3173506"/>
                <a:gd name="connsiteY156" fmla="*/ 510775 h 6588845"/>
                <a:gd name="connsiteX157" fmla="*/ 2187389 w 3173506"/>
                <a:gd name="connsiteY157" fmla="*/ 439057 h 6588845"/>
                <a:gd name="connsiteX158" fmla="*/ 2187389 w 3173506"/>
                <a:gd name="connsiteY158" fmla="*/ 349410 h 6588845"/>
                <a:gd name="connsiteX159" fmla="*/ 2223247 w 3173506"/>
                <a:gd name="connsiteY159" fmla="*/ 277692 h 6588845"/>
                <a:gd name="connsiteX160" fmla="*/ 2205318 w 3173506"/>
                <a:gd name="connsiteY160" fmla="*/ 232869 h 6588845"/>
                <a:gd name="connsiteX161" fmla="*/ 2110740 w 3173506"/>
                <a:gd name="connsiteY161" fmla="*/ 250798 h 6588845"/>
                <a:gd name="connsiteX162" fmla="*/ 2129790 w 3173506"/>
                <a:gd name="connsiteY162" fmla="*/ 139636 h 6588845"/>
                <a:gd name="connsiteX163" fmla="*/ 2146375 w 3173506"/>
                <a:gd name="connsiteY163" fmla="*/ 92572 h 6588845"/>
                <a:gd name="connsiteX164" fmla="*/ 2188285 w 3173506"/>
                <a:gd name="connsiteY164" fmla="*/ 1132 h 6588845"/>
                <a:gd name="connsiteX165" fmla="*/ 1190065 w 3173506"/>
                <a:gd name="connsiteY165" fmla="*/ 39232 h 6588845"/>
                <a:gd name="connsiteX166" fmla="*/ 1125295 w 3173506"/>
                <a:gd name="connsiteY166" fmla="*/ 96382 h 6588845"/>
                <a:gd name="connsiteX167" fmla="*/ 1084730 w 3173506"/>
                <a:gd name="connsiteY167" fmla="*/ 152186 h 6588845"/>
                <a:gd name="connsiteX168" fmla="*/ 1066800 w 3173506"/>
                <a:gd name="connsiteY168" fmla="*/ 214939 h 6588845"/>
                <a:gd name="connsiteX169" fmla="*/ 878541 w 3173506"/>
                <a:gd name="connsiteY169" fmla="*/ 259763 h 6588845"/>
                <a:gd name="connsiteX0" fmla="*/ 878541 w 3173506"/>
                <a:gd name="connsiteY0" fmla="*/ 259763 h 6588845"/>
                <a:gd name="connsiteX1" fmla="*/ 887506 w 3173506"/>
                <a:gd name="connsiteY1" fmla="*/ 331480 h 6588845"/>
                <a:gd name="connsiteX2" fmla="*/ 905436 w 3173506"/>
                <a:gd name="connsiteY2" fmla="*/ 367339 h 6588845"/>
                <a:gd name="connsiteX3" fmla="*/ 869577 w 3173506"/>
                <a:gd name="connsiteY3" fmla="*/ 412163 h 6588845"/>
                <a:gd name="connsiteX4" fmla="*/ 824753 w 3173506"/>
                <a:gd name="connsiteY4" fmla="*/ 412163 h 6588845"/>
                <a:gd name="connsiteX5" fmla="*/ 797859 w 3173506"/>
                <a:gd name="connsiteY5" fmla="*/ 412163 h 6588845"/>
                <a:gd name="connsiteX6" fmla="*/ 753036 w 3173506"/>
                <a:gd name="connsiteY6" fmla="*/ 439057 h 6588845"/>
                <a:gd name="connsiteX7" fmla="*/ 753036 w 3173506"/>
                <a:gd name="connsiteY7" fmla="*/ 492845 h 6588845"/>
                <a:gd name="connsiteX8" fmla="*/ 726141 w 3173506"/>
                <a:gd name="connsiteY8" fmla="*/ 573527 h 6588845"/>
                <a:gd name="connsiteX9" fmla="*/ 654424 w 3173506"/>
                <a:gd name="connsiteY9" fmla="*/ 609386 h 6588845"/>
                <a:gd name="connsiteX10" fmla="*/ 600636 w 3173506"/>
                <a:gd name="connsiteY10" fmla="*/ 654210 h 6588845"/>
                <a:gd name="connsiteX11" fmla="*/ 510989 w 3173506"/>
                <a:gd name="connsiteY11" fmla="*/ 699033 h 6588845"/>
                <a:gd name="connsiteX12" fmla="*/ 519953 w 3173506"/>
                <a:gd name="connsiteY12" fmla="*/ 734892 h 6588845"/>
                <a:gd name="connsiteX13" fmla="*/ 699247 w 3173506"/>
                <a:gd name="connsiteY13" fmla="*/ 779716 h 6588845"/>
                <a:gd name="connsiteX14" fmla="*/ 663389 w 3173506"/>
                <a:gd name="connsiteY14" fmla="*/ 914186 h 6588845"/>
                <a:gd name="connsiteX15" fmla="*/ 636494 w 3173506"/>
                <a:gd name="connsiteY15" fmla="*/ 976939 h 6588845"/>
                <a:gd name="connsiteX16" fmla="*/ 609600 w 3173506"/>
                <a:gd name="connsiteY16" fmla="*/ 994869 h 6588845"/>
                <a:gd name="connsiteX17" fmla="*/ 618565 w 3173506"/>
                <a:gd name="connsiteY17" fmla="*/ 1021763 h 6588845"/>
                <a:gd name="connsiteX18" fmla="*/ 636494 w 3173506"/>
                <a:gd name="connsiteY18" fmla="*/ 1084516 h 6588845"/>
                <a:gd name="connsiteX19" fmla="*/ 600636 w 3173506"/>
                <a:gd name="connsiteY19" fmla="*/ 1147269 h 6588845"/>
                <a:gd name="connsiteX20" fmla="*/ 591671 w 3173506"/>
                <a:gd name="connsiteY20" fmla="*/ 1335527 h 6588845"/>
                <a:gd name="connsiteX21" fmla="*/ 582706 w 3173506"/>
                <a:gd name="connsiteY21" fmla="*/ 1452069 h 6588845"/>
                <a:gd name="connsiteX22" fmla="*/ 627530 w 3173506"/>
                <a:gd name="connsiteY22" fmla="*/ 1487927 h 6588845"/>
                <a:gd name="connsiteX23" fmla="*/ 627530 w 3173506"/>
                <a:gd name="connsiteY23" fmla="*/ 1487927 h 6588845"/>
                <a:gd name="connsiteX24" fmla="*/ 663389 w 3173506"/>
                <a:gd name="connsiteY24" fmla="*/ 1631363 h 6588845"/>
                <a:gd name="connsiteX25" fmla="*/ 663389 w 3173506"/>
                <a:gd name="connsiteY25" fmla="*/ 1631363 h 6588845"/>
                <a:gd name="connsiteX26" fmla="*/ 636494 w 3173506"/>
                <a:gd name="connsiteY26" fmla="*/ 1747904 h 6588845"/>
                <a:gd name="connsiteX27" fmla="*/ 618565 w 3173506"/>
                <a:gd name="connsiteY27" fmla="*/ 1828586 h 6588845"/>
                <a:gd name="connsiteX28" fmla="*/ 663389 w 3173506"/>
                <a:gd name="connsiteY28" fmla="*/ 1900304 h 6588845"/>
                <a:gd name="connsiteX29" fmla="*/ 672353 w 3173506"/>
                <a:gd name="connsiteY29" fmla="*/ 1945127 h 6588845"/>
                <a:gd name="connsiteX30" fmla="*/ 681318 w 3173506"/>
                <a:gd name="connsiteY30" fmla="*/ 1980986 h 6588845"/>
                <a:gd name="connsiteX31" fmla="*/ 663389 w 3173506"/>
                <a:gd name="connsiteY31" fmla="*/ 2043739 h 6588845"/>
                <a:gd name="connsiteX32" fmla="*/ 636494 w 3173506"/>
                <a:gd name="connsiteY32" fmla="*/ 2079598 h 6588845"/>
                <a:gd name="connsiteX33" fmla="*/ 627530 w 3173506"/>
                <a:gd name="connsiteY33" fmla="*/ 2205104 h 6588845"/>
                <a:gd name="connsiteX34" fmla="*/ 573741 w 3173506"/>
                <a:gd name="connsiteY34" fmla="*/ 2205104 h 6588845"/>
                <a:gd name="connsiteX35" fmla="*/ 609600 w 3173506"/>
                <a:gd name="connsiteY35" fmla="*/ 2348539 h 6588845"/>
                <a:gd name="connsiteX36" fmla="*/ 609600 w 3173506"/>
                <a:gd name="connsiteY36" fmla="*/ 2402327 h 6588845"/>
                <a:gd name="connsiteX37" fmla="*/ 564777 w 3173506"/>
                <a:gd name="connsiteY37" fmla="*/ 2447151 h 6588845"/>
                <a:gd name="connsiteX38" fmla="*/ 582706 w 3173506"/>
                <a:gd name="connsiteY38" fmla="*/ 2491975 h 6588845"/>
                <a:gd name="connsiteX39" fmla="*/ 493059 w 3173506"/>
                <a:gd name="connsiteY39" fmla="*/ 2563692 h 6588845"/>
                <a:gd name="connsiteX40" fmla="*/ 439271 w 3173506"/>
                <a:gd name="connsiteY40" fmla="*/ 2617480 h 6588845"/>
                <a:gd name="connsiteX41" fmla="*/ 376518 w 3173506"/>
                <a:gd name="connsiteY41" fmla="*/ 2680233 h 6588845"/>
                <a:gd name="connsiteX42" fmla="*/ 259977 w 3173506"/>
                <a:gd name="connsiteY42" fmla="*/ 2698163 h 6588845"/>
                <a:gd name="connsiteX43" fmla="*/ 233083 w 3173506"/>
                <a:gd name="connsiteY43" fmla="*/ 2796775 h 6588845"/>
                <a:gd name="connsiteX44" fmla="*/ 233083 w 3173506"/>
                <a:gd name="connsiteY44" fmla="*/ 2850563 h 6588845"/>
                <a:gd name="connsiteX45" fmla="*/ 206189 w 3173506"/>
                <a:gd name="connsiteY45" fmla="*/ 2922280 h 6588845"/>
                <a:gd name="connsiteX46" fmla="*/ 98612 w 3173506"/>
                <a:gd name="connsiteY46" fmla="*/ 2922280 h 6588845"/>
                <a:gd name="connsiteX47" fmla="*/ 0 w 3173506"/>
                <a:gd name="connsiteY47" fmla="*/ 3020892 h 6588845"/>
                <a:gd name="connsiteX48" fmla="*/ 17930 w 3173506"/>
                <a:gd name="connsiteY48" fmla="*/ 3146398 h 6588845"/>
                <a:gd name="connsiteX49" fmla="*/ 8965 w 3173506"/>
                <a:gd name="connsiteY49" fmla="*/ 3236045 h 6588845"/>
                <a:gd name="connsiteX50" fmla="*/ 8965 w 3173506"/>
                <a:gd name="connsiteY50" fmla="*/ 3298798 h 6588845"/>
                <a:gd name="connsiteX51" fmla="*/ 53789 w 3173506"/>
                <a:gd name="connsiteY51" fmla="*/ 3334657 h 6588845"/>
                <a:gd name="connsiteX52" fmla="*/ 53789 w 3173506"/>
                <a:gd name="connsiteY52" fmla="*/ 3334657 h 6588845"/>
                <a:gd name="connsiteX53" fmla="*/ 44824 w 3173506"/>
                <a:gd name="connsiteY53" fmla="*/ 3388445 h 6588845"/>
                <a:gd name="connsiteX54" fmla="*/ 107577 w 3173506"/>
                <a:gd name="connsiteY54" fmla="*/ 3513951 h 6588845"/>
                <a:gd name="connsiteX55" fmla="*/ 161365 w 3173506"/>
                <a:gd name="connsiteY55" fmla="*/ 3621527 h 6588845"/>
                <a:gd name="connsiteX56" fmla="*/ 206189 w 3173506"/>
                <a:gd name="connsiteY56" fmla="*/ 3755998 h 6588845"/>
                <a:gd name="connsiteX57" fmla="*/ 215153 w 3173506"/>
                <a:gd name="connsiteY57" fmla="*/ 3836680 h 6588845"/>
                <a:gd name="connsiteX58" fmla="*/ 385483 w 3173506"/>
                <a:gd name="connsiteY58" fmla="*/ 3917363 h 6588845"/>
                <a:gd name="connsiteX59" fmla="*/ 466165 w 3173506"/>
                <a:gd name="connsiteY59" fmla="*/ 3944257 h 6588845"/>
                <a:gd name="connsiteX60" fmla="*/ 448236 w 3173506"/>
                <a:gd name="connsiteY60" fmla="*/ 3980116 h 6588845"/>
                <a:gd name="connsiteX61" fmla="*/ 609600 w 3173506"/>
                <a:gd name="connsiteY61" fmla="*/ 4159410 h 6588845"/>
                <a:gd name="connsiteX62" fmla="*/ 636494 w 3173506"/>
                <a:gd name="connsiteY62" fmla="*/ 4213198 h 6588845"/>
                <a:gd name="connsiteX63" fmla="*/ 654424 w 3173506"/>
                <a:gd name="connsiteY63" fmla="*/ 4419386 h 6588845"/>
                <a:gd name="connsiteX64" fmla="*/ 654424 w 3173506"/>
                <a:gd name="connsiteY64" fmla="*/ 4517998 h 6588845"/>
                <a:gd name="connsiteX65" fmla="*/ 1219200 w 3173506"/>
                <a:gd name="connsiteY65" fmla="*/ 4876586 h 6588845"/>
                <a:gd name="connsiteX66" fmla="*/ 1595718 w 3173506"/>
                <a:gd name="connsiteY66" fmla="*/ 6588845 h 6588845"/>
                <a:gd name="connsiteX67" fmla="*/ 1828800 w 3173506"/>
                <a:gd name="connsiteY67" fmla="*/ 6472304 h 6588845"/>
                <a:gd name="connsiteX68" fmla="*/ 1909483 w 3173506"/>
                <a:gd name="connsiteY68" fmla="*/ 6454375 h 6588845"/>
                <a:gd name="connsiteX69" fmla="*/ 2061883 w 3173506"/>
                <a:gd name="connsiteY69" fmla="*/ 6203363 h 6588845"/>
                <a:gd name="connsiteX70" fmla="*/ 2178424 w 3173506"/>
                <a:gd name="connsiteY70" fmla="*/ 5970280 h 6588845"/>
                <a:gd name="connsiteX71" fmla="*/ 2160494 w 3173506"/>
                <a:gd name="connsiteY71" fmla="*/ 5871669 h 6588845"/>
                <a:gd name="connsiteX72" fmla="*/ 2169459 w 3173506"/>
                <a:gd name="connsiteY72" fmla="*/ 5773057 h 6588845"/>
                <a:gd name="connsiteX73" fmla="*/ 2043953 w 3173506"/>
                <a:gd name="connsiteY73" fmla="*/ 5432398 h 6588845"/>
                <a:gd name="connsiteX74" fmla="*/ 2043953 w 3173506"/>
                <a:gd name="connsiteY74" fmla="*/ 5432398 h 6588845"/>
                <a:gd name="connsiteX75" fmla="*/ 2151530 w 3173506"/>
                <a:gd name="connsiteY75" fmla="*/ 5244139 h 6588845"/>
                <a:gd name="connsiteX76" fmla="*/ 2366683 w 3173506"/>
                <a:gd name="connsiteY76" fmla="*/ 5172422 h 6588845"/>
                <a:gd name="connsiteX77" fmla="*/ 2438400 w 3173506"/>
                <a:gd name="connsiteY77" fmla="*/ 5073810 h 6588845"/>
                <a:gd name="connsiteX78" fmla="*/ 2438400 w 3173506"/>
                <a:gd name="connsiteY78" fmla="*/ 4984163 h 6588845"/>
                <a:gd name="connsiteX79" fmla="*/ 2501153 w 3173506"/>
                <a:gd name="connsiteY79" fmla="*/ 4993127 h 6588845"/>
                <a:gd name="connsiteX80" fmla="*/ 2572871 w 3173506"/>
                <a:gd name="connsiteY80" fmla="*/ 4957269 h 6588845"/>
                <a:gd name="connsiteX81" fmla="*/ 2599765 w 3173506"/>
                <a:gd name="connsiteY81" fmla="*/ 4858657 h 6588845"/>
                <a:gd name="connsiteX82" fmla="*/ 2832847 w 3173506"/>
                <a:gd name="connsiteY82" fmla="*/ 4733151 h 6588845"/>
                <a:gd name="connsiteX83" fmla="*/ 3155577 w 3173506"/>
                <a:gd name="connsiteY83" fmla="*/ 4589716 h 6588845"/>
                <a:gd name="connsiteX84" fmla="*/ 3173506 w 3173506"/>
                <a:gd name="connsiteY84" fmla="*/ 4455245 h 6588845"/>
                <a:gd name="connsiteX85" fmla="*/ 3101789 w 3173506"/>
                <a:gd name="connsiteY85" fmla="*/ 4383527 h 6588845"/>
                <a:gd name="connsiteX86" fmla="*/ 3101789 w 3173506"/>
                <a:gd name="connsiteY86" fmla="*/ 4222163 h 6588845"/>
                <a:gd name="connsiteX87" fmla="*/ 3110753 w 3173506"/>
                <a:gd name="connsiteY87" fmla="*/ 4123551 h 6588845"/>
                <a:gd name="connsiteX88" fmla="*/ 3137647 w 3173506"/>
                <a:gd name="connsiteY88" fmla="*/ 4024939 h 6588845"/>
                <a:gd name="connsiteX89" fmla="*/ 3137647 w 3173506"/>
                <a:gd name="connsiteY89" fmla="*/ 3989080 h 6588845"/>
                <a:gd name="connsiteX90" fmla="*/ 3048000 w 3173506"/>
                <a:gd name="connsiteY90" fmla="*/ 3962186 h 6588845"/>
                <a:gd name="connsiteX91" fmla="*/ 2994212 w 3173506"/>
                <a:gd name="connsiteY91" fmla="*/ 3908398 h 6588845"/>
                <a:gd name="connsiteX92" fmla="*/ 2904565 w 3173506"/>
                <a:gd name="connsiteY92" fmla="*/ 3827716 h 6588845"/>
                <a:gd name="connsiteX93" fmla="*/ 2814918 w 3173506"/>
                <a:gd name="connsiteY93" fmla="*/ 3827716 h 6588845"/>
                <a:gd name="connsiteX94" fmla="*/ 2841812 w 3173506"/>
                <a:gd name="connsiteY94" fmla="*/ 3711175 h 6588845"/>
                <a:gd name="connsiteX95" fmla="*/ 2832847 w 3173506"/>
                <a:gd name="connsiteY95" fmla="*/ 3603598 h 6588845"/>
                <a:gd name="connsiteX96" fmla="*/ 2805953 w 3173506"/>
                <a:gd name="connsiteY96" fmla="*/ 3558775 h 6588845"/>
                <a:gd name="connsiteX97" fmla="*/ 2814918 w 3173506"/>
                <a:gd name="connsiteY97" fmla="*/ 3522916 h 6588845"/>
                <a:gd name="connsiteX98" fmla="*/ 2770094 w 3173506"/>
                <a:gd name="connsiteY98" fmla="*/ 3451198 h 6588845"/>
                <a:gd name="connsiteX99" fmla="*/ 2707341 w 3173506"/>
                <a:gd name="connsiteY99" fmla="*/ 3451198 h 6588845"/>
                <a:gd name="connsiteX100" fmla="*/ 2671483 w 3173506"/>
                <a:gd name="connsiteY100" fmla="*/ 3496022 h 6588845"/>
                <a:gd name="connsiteX101" fmla="*/ 2653553 w 3173506"/>
                <a:gd name="connsiteY101" fmla="*/ 3540845 h 6588845"/>
                <a:gd name="connsiteX102" fmla="*/ 2599765 w 3173506"/>
                <a:gd name="connsiteY102" fmla="*/ 3567739 h 6588845"/>
                <a:gd name="connsiteX103" fmla="*/ 2599765 w 3173506"/>
                <a:gd name="connsiteY103" fmla="*/ 3567739 h 6588845"/>
                <a:gd name="connsiteX104" fmla="*/ 2492189 w 3173506"/>
                <a:gd name="connsiteY104" fmla="*/ 3522916 h 6588845"/>
                <a:gd name="connsiteX105" fmla="*/ 2528047 w 3173506"/>
                <a:gd name="connsiteY105" fmla="*/ 3469127 h 6588845"/>
                <a:gd name="connsiteX106" fmla="*/ 2537012 w 3173506"/>
                <a:gd name="connsiteY106" fmla="*/ 3406375 h 6588845"/>
                <a:gd name="connsiteX107" fmla="*/ 2519083 w 3173506"/>
                <a:gd name="connsiteY107" fmla="*/ 3370516 h 6588845"/>
                <a:gd name="connsiteX108" fmla="*/ 2438400 w 3173506"/>
                <a:gd name="connsiteY108" fmla="*/ 3397410 h 6588845"/>
                <a:gd name="connsiteX109" fmla="*/ 2402541 w 3173506"/>
                <a:gd name="connsiteY109" fmla="*/ 3397410 h 6588845"/>
                <a:gd name="connsiteX110" fmla="*/ 2402541 w 3173506"/>
                <a:gd name="connsiteY110" fmla="*/ 3397410 h 6588845"/>
                <a:gd name="connsiteX111" fmla="*/ 2187389 w 3173506"/>
                <a:gd name="connsiteY111" fmla="*/ 3352586 h 6588845"/>
                <a:gd name="connsiteX112" fmla="*/ 1963271 w 3173506"/>
                <a:gd name="connsiteY112" fmla="*/ 3083645 h 6588845"/>
                <a:gd name="connsiteX113" fmla="*/ 2008094 w 3173506"/>
                <a:gd name="connsiteY113" fmla="*/ 2940210 h 6588845"/>
                <a:gd name="connsiteX114" fmla="*/ 2017059 w 3173506"/>
                <a:gd name="connsiteY114" fmla="*/ 2886422 h 6588845"/>
                <a:gd name="connsiteX115" fmla="*/ 2026024 w 3173506"/>
                <a:gd name="connsiteY115" fmla="*/ 2823669 h 6588845"/>
                <a:gd name="connsiteX116" fmla="*/ 2277036 w 3173506"/>
                <a:gd name="connsiteY116" fmla="*/ 2671269 h 6588845"/>
                <a:gd name="connsiteX117" fmla="*/ 2438400 w 3173506"/>
                <a:gd name="connsiteY117" fmla="*/ 2554727 h 6588845"/>
                <a:gd name="connsiteX118" fmla="*/ 2590800 w 3173506"/>
                <a:gd name="connsiteY118" fmla="*/ 2393363 h 6588845"/>
                <a:gd name="connsiteX119" fmla="*/ 2653553 w 3173506"/>
                <a:gd name="connsiteY119" fmla="*/ 2258892 h 6588845"/>
                <a:gd name="connsiteX120" fmla="*/ 2689412 w 3173506"/>
                <a:gd name="connsiteY120" fmla="*/ 2169245 h 6588845"/>
                <a:gd name="connsiteX121" fmla="*/ 2734236 w 3173506"/>
                <a:gd name="connsiteY121" fmla="*/ 2124422 h 6588845"/>
                <a:gd name="connsiteX122" fmla="*/ 2832847 w 3173506"/>
                <a:gd name="connsiteY122" fmla="*/ 1945127 h 6588845"/>
                <a:gd name="connsiteX123" fmla="*/ 2796989 w 3173506"/>
                <a:gd name="connsiteY123" fmla="*/ 1855480 h 6588845"/>
                <a:gd name="connsiteX124" fmla="*/ 2779059 w 3173506"/>
                <a:gd name="connsiteY124" fmla="*/ 1792727 h 6588845"/>
                <a:gd name="connsiteX125" fmla="*/ 2779059 w 3173506"/>
                <a:gd name="connsiteY125" fmla="*/ 1658257 h 6588845"/>
                <a:gd name="connsiteX126" fmla="*/ 2770094 w 3173506"/>
                <a:gd name="connsiteY126" fmla="*/ 1568610 h 6588845"/>
                <a:gd name="connsiteX127" fmla="*/ 2698377 w 3173506"/>
                <a:gd name="connsiteY127" fmla="*/ 1523786 h 6588845"/>
                <a:gd name="connsiteX128" fmla="*/ 2626659 w 3173506"/>
                <a:gd name="connsiteY128" fmla="*/ 1478963 h 6588845"/>
                <a:gd name="connsiteX129" fmla="*/ 2581836 w 3173506"/>
                <a:gd name="connsiteY129" fmla="*/ 1443104 h 6588845"/>
                <a:gd name="connsiteX130" fmla="*/ 2590800 w 3173506"/>
                <a:gd name="connsiteY130" fmla="*/ 1398280 h 6588845"/>
                <a:gd name="connsiteX131" fmla="*/ 2510118 w 3173506"/>
                <a:gd name="connsiteY131" fmla="*/ 1398280 h 6588845"/>
                <a:gd name="connsiteX132" fmla="*/ 2474259 w 3173506"/>
                <a:gd name="connsiteY132" fmla="*/ 1353457 h 6588845"/>
                <a:gd name="connsiteX133" fmla="*/ 2411506 w 3173506"/>
                <a:gd name="connsiteY133" fmla="*/ 1254845 h 6588845"/>
                <a:gd name="connsiteX134" fmla="*/ 2339789 w 3173506"/>
                <a:gd name="connsiteY134" fmla="*/ 1227951 h 6588845"/>
                <a:gd name="connsiteX135" fmla="*/ 2303930 w 3173506"/>
                <a:gd name="connsiteY135" fmla="*/ 1138304 h 6588845"/>
                <a:gd name="connsiteX136" fmla="*/ 2330824 w 3173506"/>
                <a:gd name="connsiteY136" fmla="*/ 1048657 h 6588845"/>
                <a:gd name="connsiteX137" fmla="*/ 2321859 w 3173506"/>
                <a:gd name="connsiteY137" fmla="*/ 914186 h 6588845"/>
                <a:gd name="connsiteX138" fmla="*/ 2393577 w 3173506"/>
                <a:gd name="connsiteY138" fmla="*/ 842469 h 6588845"/>
                <a:gd name="connsiteX139" fmla="*/ 2492189 w 3173506"/>
                <a:gd name="connsiteY139" fmla="*/ 770751 h 6588845"/>
                <a:gd name="connsiteX140" fmla="*/ 2545977 w 3173506"/>
                <a:gd name="connsiteY140" fmla="*/ 743857 h 6588845"/>
                <a:gd name="connsiteX141" fmla="*/ 2599765 w 3173506"/>
                <a:gd name="connsiteY141" fmla="*/ 743857 h 6588845"/>
                <a:gd name="connsiteX142" fmla="*/ 2626659 w 3173506"/>
                <a:gd name="connsiteY142" fmla="*/ 645245 h 6588845"/>
                <a:gd name="connsiteX143" fmla="*/ 2707341 w 3173506"/>
                <a:gd name="connsiteY143" fmla="*/ 519739 h 6588845"/>
                <a:gd name="connsiteX144" fmla="*/ 2770094 w 3173506"/>
                <a:gd name="connsiteY144" fmla="*/ 394233 h 6588845"/>
                <a:gd name="connsiteX145" fmla="*/ 2823883 w 3173506"/>
                <a:gd name="connsiteY145" fmla="*/ 349410 h 6588845"/>
                <a:gd name="connsiteX146" fmla="*/ 2832847 w 3173506"/>
                <a:gd name="connsiteY146" fmla="*/ 259763 h 6588845"/>
                <a:gd name="connsiteX147" fmla="*/ 2797885 w 3173506"/>
                <a:gd name="connsiteY147" fmla="*/ 184012 h 6588845"/>
                <a:gd name="connsiteX148" fmla="*/ 2833968 w 3173506"/>
                <a:gd name="connsiteY148" fmla="*/ 128206 h 6588845"/>
                <a:gd name="connsiteX149" fmla="*/ 2801695 w 3173506"/>
                <a:gd name="connsiteY149" fmla="*/ 54472 h 6588845"/>
                <a:gd name="connsiteX150" fmla="*/ 2714065 w 3173506"/>
                <a:gd name="connsiteY150" fmla="*/ 96381 h 6588845"/>
                <a:gd name="connsiteX151" fmla="*/ 2680447 w 3173506"/>
                <a:gd name="connsiteY151" fmla="*/ 161151 h 6588845"/>
                <a:gd name="connsiteX152" fmla="*/ 2626659 w 3173506"/>
                <a:gd name="connsiteY152" fmla="*/ 232869 h 6588845"/>
                <a:gd name="connsiteX153" fmla="*/ 2554941 w 3173506"/>
                <a:gd name="connsiteY153" fmla="*/ 295622 h 6588845"/>
                <a:gd name="connsiteX154" fmla="*/ 2402541 w 3173506"/>
                <a:gd name="connsiteY154" fmla="*/ 349410 h 6588845"/>
                <a:gd name="connsiteX155" fmla="*/ 2375647 w 3173506"/>
                <a:gd name="connsiteY155" fmla="*/ 439057 h 6588845"/>
                <a:gd name="connsiteX156" fmla="*/ 2268071 w 3173506"/>
                <a:gd name="connsiteY156" fmla="*/ 510775 h 6588845"/>
                <a:gd name="connsiteX157" fmla="*/ 2187389 w 3173506"/>
                <a:gd name="connsiteY157" fmla="*/ 439057 h 6588845"/>
                <a:gd name="connsiteX158" fmla="*/ 2187389 w 3173506"/>
                <a:gd name="connsiteY158" fmla="*/ 349410 h 6588845"/>
                <a:gd name="connsiteX159" fmla="*/ 2223247 w 3173506"/>
                <a:gd name="connsiteY159" fmla="*/ 277692 h 6588845"/>
                <a:gd name="connsiteX160" fmla="*/ 2205318 w 3173506"/>
                <a:gd name="connsiteY160" fmla="*/ 232869 h 6588845"/>
                <a:gd name="connsiteX161" fmla="*/ 2110740 w 3173506"/>
                <a:gd name="connsiteY161" fmla="*/ 250798 h 6588845"/>
                <a:gd name="connsiteX162" fmla="*/ 2129790 w 3173506"/>
                <a:gd name="connsiteY162" fmla="*/ 139636 h 6588845"/>
                <a:gd name="connsiteX163" fmla="*/ 2146375 w 3173506"/>
                <a:gd name="connsiteY163" fmla="*/ 92572 h 6588845"/>
                <a:gd name="connsiteX164" fmla="*/ 2188285 w 3173506"/>
                <a:gd name="connsiteY164" fmla="*/ 1132 h 6588845"/>
                <a:gd name="connsiteX165" fmla="*/ 1190065 w 3173506"/>
                <a:gd name="connsiteY165" fmla="*/ 39232 h 6588845"/>
                <a:gd name="connsiteX166" fmla="*/ 1125295 w 3173506"/>
                <a:gd name="connsiteY166" fmla="*/ 96382 h 6588845"/>
                <a:gd name="connsiteX167" fmla="*/ 1084730 w 3173506"/>
                <a:gd name="connsiteY167" fmla="*/ 152186 h 6588845"/>
                <a:gd name="connsiteX168" fmla="*/ 1066800 w 3173506"/>
                <a:gd name="connsiteY168" fmla="*/ 214939 h 6588845"/>
                <a:gd name="connsiteX169" fmla="*/ 878541 w 3173506"/>
                <a:gd name="connsiteY169" fmla="*/ 259763 h 6588845"/>
                <a:gd name="connsiteX0" fmla="*/ 878541 w 3173506"/>
                <a:gd name="connsiteY0" fmla="*/ 308838 h 6637920"/>
                <a:gd name="connsiteX1" fmla="*/ 887506 w 3173506"/>
                <a:gd name="connsiteY1" fmla="*/ 380555 h 6637920"/>
                <a:gd name="connsiteX2" fmla="*/ 905436 w 3173506"/>
                <a:gd name="connsiteY2" fmla="*/ 416414 h 6637920"/>
                <a:gd name="connsiteX3" fmla="*/ 869577 w 3173506"/>
                <a:gd name="connsiteY3" fmla="*/ 461238 h 6637920"/>
                <a:gd name="connsiteX4" fmla="*/ 824753 w 3173506"/>
                <a:gd name="connsiteY4" fmla="*/ 461238 h 6637920"/>
                <a:gd name="connsiteX5" fmla="*/ 797859 w 3173506"/>
                <a:gd name="connsiteY5" fmla="*/ 461238 h 6637920"/>
                <a:gd name="connsiteX6" fmla="*/ 753036 w 3173506"/>
                <a:gd name="connsiteY6" fmla="*/ 488132 h 6637920"/>
                <a:gd name="connsiteX7" fmla="*/ 753036 w 3173506"/>
                <a:gd name="connsiteY7" fmla="*/ 541920 h 6637920"/>
                <a:gd name="connsiteX8" fmla="*/ 726141 w 3173506"/>
                <a:gd name="connsiteY8" fmla="*/ 622602 h 6637920"/>
                <a:gd name="connsiteX9" fmla="*/ 654424 w 3173506"/>
                <a:gd name="connsiteY9" fmla="*/ 658461 h 6637920"/>
                <a:gd name="connsiteX10" fmla="*/ 600636 w 3173506"/>
                <a:gd name="connsiteY10" fmla="*/ 703285 h 6637920"/>
                <a:gd name="connsiteX11" fmla="*/ 510989 w 3173506"/>
                <a:gd name="connsiteY11" fmla="*/ 748108 h 6637920"/>
                <a:gd name="connsiteX12" fmla="*/ 519953 w 3173506"/>
                <a:gd name="connsiteY12" fmla="*/ 783967 h 6637920"/>
                <a:gd name="connsiteX13" fmla="*/ 699247 w 3173506"/>
                <a:gd name="connsiteY13" fmla="*/ 828791 h 6637920"/>
                <a:gd name="connsiteX14" fmla="*/ 663389 w 3173506"/>
                <a:gd name="connsiteY14" fmla="*/ 963261 h 6637920"/>
                <a:gd name="connsiteX15" fmla="*/ 636494 w 3173506"/>
                <a:gd name="connsiteY15" fmla="*/ 1026014 h 6637920"/>
                <a:gd name="connsiteX16" fmla="*/ 609600 w 3173506"/>
                <a:gd name="connsiteY16" fmla="*/ 1043944 h 6637920"/>
                <a:gd name="connsiteX17" fmla="*/ 618565 w 3173506"/>
                <a:gd name="connsiteY17" fmla="*/ 1070838 h 6637920"/>
                <a:gd name="connsiteX18" fmla="*/ 636494 w 3173506"/>
                <a:gd name="connsiteY18" fmla="*/ 1133591 h 6637920"/>
                <a:gd name="connsiteX19" fmla="*/ 600636 w 3173506"/>
                <a:gd name="connsiteY19" fmla="*/ 1196344 h 6637920"/>
                <a:gd name="connsiteX20" fmla="*/ 591671 w 3173506"/>
                <a:gd name="connsiteY20" fmla="*/ 1384602 h 6637920"/>
                <a:gd name="connsiteX21" fmla="*/ 582706 w 3173506"/>
                <a:gd name="connsiteY21" fmla="*/ 1501144 h 6637920"/>
                <a:gd name="connsiteX22" fmla="*/ 627530 w 3173506"/>
                <a:gd name="connsiteY22" fmla="*/ 1537002 h 6637920"/>
                <a:gd name="connsiteX23" fmla="*/ 627530 w 3173506"/>
                <a:gd name="connsiteY23" fmla="*/ 1537002 h 6637920"/>
                <a:gd name="connsiteX24" fmla="*/ 663389 w 3173506"/>
                <a:gd name="connsiteY24" fmla="*/ 1680438 h 6637920"/>
                <a:gd name="connsiteX25" fmla="*/ 663389 w 3173506"/>
                <a:gd name="connsiteY25" fmla="*/ 1680438 h 6637920"/>
                <a:gd name="connsiteX26" fmla="*/ 636494 w 3173506"/>
                <a:gd name="connsiteY26" fmla="*/ 1796979 h 6637920"/>
                <a:gd name="connsiteX27" fmla="*/ 618565 w 3173506"/>
                <a:gd name="connsiteY27" fmla="*/ 1877661 h 6637920"/>
                <a:gd name="connsiteX28" fmla="*/ 663389 w 3173506"/>
                <a:gd name="connsiteY28" fmla="*/ 1949379 h 6637920"/>
                <a:gd name="connsiteX29" fmla="*/ 672353 w 3173506"/>
                <a:gd name="connsiteY29" fmla="*/ 1994202 h 6637920"/>
                <a:gd name="connsiteX30" fmla="*/ 681318 w 3173506"/>
                <a:gd name="connsiteY30" fmla="*/ 2030061 h 6637920"/>
                <a:gd name="connsiteX31" fmla="*/ 663389 w 3173506"/>
                <a:gd name="connsiteY31" fmla="*/ 2092814 h 6637920"/>
                <a:gd name="connsiteX32" fmla="*/ 636494 w 3173506"/>
                <a:gd name="connsiteY32" fmla="*/ 2128673 h 6637920"/>
                <a:gd name="connsiteX33" fmla="*/ 627530 w 3173506"/>
                <a:gd name="connsiteY33" fmla="*/ 2254179 h 6637920"/>
                <a:gd name="connsiteX34" fmla="*/ 573741 w 3173506"/>
                <a:gd name="connsiteY34" fmla="*/ 2254179 h 6637920"/>
                <a:gd name="connsiteX35" fmla="*/ 609600 w 3173506"/>
                <a:gd name="connsiteY35" fmla="*/ 2397614 h 6637920"/>
                <a:gd name="connsiteX36" fmla="*/ 609600 w 3173506"/>
                <a:gd name="connsiteY36" fmla="*/ 2451402 h 6637920"/>
                <a:gd name="connsiteX37" fmla="*/ 564777 w 3173506"/>
                <a:gd name="connsiteY37" fmla="*/ 2496226 h 6637920"/>
                <a:gd name="connsiteX38" fmla="*/ 582706 w 3173506"/>
                <a:gd name="connsiteY38" fmla="*/ 2541050 h 6637920"/>
                <a:gd name="connsiteX39" fmla="*/ 493059 w 3173506"/>
                <a:gd name="connsiteY39" fmla="*/ 2612767 h 6637920"/>
                <a:gd name="connsiteX40" fmla="*/ 439271 w 3173506"/>
                <a:gd name="connsiteY40" fmla="*/ 2666555 h 6637920"/>
                <a:gd name="connsiteX41" fmla="*/ 376518 w 3173506"/>
                <a:gd name="connsiteY41" fmla="*/ 2729308 h 6637920"/>
                <a:gd name="connsiteX42" fmla="*/ 259977 w 3173506"/>
                <a:gd name="connsiteY42" fmla="*/ 2747238 h 6637920"/>
                <a:gd name="connsiteX43" fmla="*/ 233083 w 3173506"/>
                <a:gd name="connsiteY43" fmla="*/ 2845850 h 6637920"/>
                <a:gd name="connsiteX44" fmla="*/ 233083 w 3173506"/>
                <a:gd name="connsiteY44" fmla="*/ 2899638 h 6637920"/>
                <a:gd name="connsiteX45" fmla="*/ 206189 w 3173506"/>
                <a:gd name="connsiteY45" fmla="*/ 2971355 h 6637920"/>
                <a:gd name="connsiteX46" fmla="*/ 98612 w 3173506"/>
                <a:gd name="connsiteY46" fmla="*/ 2971355 h 6637920"/>
                <a:gd name="connsiteX47" fmla="*/ 0 w 3173506"/>
                <a:gd name="connsiteY47" fmla="*/ 3069967 h 6637920"/>
                <a:gd name="connsiteX48" fmla="*/ 17930 w 3173506"/>
                <a:gd name="connsiteY48" fmla="*/ 3195473 h 6637920"/>
                <a:gd name="connsiteX49" fmla="*/ 8965 w 3173506"/>
                <a:gd name="connsiteY49" fmla="*/ 3285120 h 6637920"/>
                <a:gd name="connsiteX50" fmla="*/ 8965 w 3173506"/>
                <a:gd name="connsiteY50" fmla="*/ 3347873 h 6637920"/>
                <a:gd name="connsiteX51" fmla="*/ 53789 w 3173506"/>
                <a:gd name="connsiteY51" fmla="*/ 3383732 h 6637920"/>
                <a:gd name="connsiteX52" fmla="*/ 53789 w 3173506"/>
                <a:gd name="connsiteY52" fmla="*/ 3383732 h 6637920"/>
                <a:gd name="connsiteX53" fmla="*/ 44824 w 3173506"/>
                <a:gd name="connsiteY53" fmla="*/ 3437520 h 6637920"/>
                <a:gd name="connsiteX54" fmla="*/ 107577 w 3173506"/>
                <a:gd name="connsiteY54" fmla="*/ 3563026 h 6637920"/>
                <a:gd name="connsiteX55" fmla="*/ 161365 w 3173506"/>
                <a:gd name="connsiteY55" fmla="*/ 3670602 h 6637920"/>
                <a:gd name="connsiteX56" fmla="*/ 206189 w 3173506"/>
                <a:gd name="connsiteY56" fmla="*/ 3805073 h 6637920"/>
                <a:gd name="connsiteX57" fmla="*/ 215153 w 3173506"/>
                <a:gd name="connsiteY57" fmla="*/ 3885755 h 6637920"/>
                <a:gd name="connsiteX58" fmla="*/ 385483 w 3173506"/>
                <a:gd name="connsiteY58" fmla="*/ 3966438 h 6637920"/>
                <a:gd name="connsiteX59" fmla="*/ 466165 w 3173506"/>
                <a:gd name="connsiteY59" fmla="*/ 3993332 h 6637920"/>
                <a:gd name="connsiteX60" fmla="*/ 448236 w 3173506"/>
                <a:gd name="connsiteY60" fmla="*/ 4029191 h 6637920"/>
                <a:gd name="connsiteX61" fmla="*/ 609600 w 3173506"/>
                <a:gd name="connsiteY61" fmla="*/ 4208485 h 6637920"/>
                <a:gd name="connsiteX62" fmla="*/ 636494 w 3173506"/>
                <a:gd name="connsiteY62" fmla="*/ 4262273 h 6637920"/>
                <a:gd name="connsiteX63" fmla="*/ 654424 w 3173506"/>
                <a:gd name="connsiteY63" fmla="*/ 4468461 h 6637920"/>
                <a:gd name="connsiteX64" fmla="*/ 654424 w 3173506"/>
                <a:gd name="connsiteY64" fmla="*/ 4567073 h 6637920"/>
                <a:gd name="connsiteX65" fmla="*/ 1219200 w 3173506"/>
                <a:gd name="connsiteY65" fmla="*/ 4925661 h 6637920"/>
                <a:gd name="connsiteX66" fmla="*/ 1595718 w 3173506"/>
                <a:gd name="connsiteY66" fmla="*/ 6637920 h 6637920"/>
                <a:gd name="connsiteX67" fmla="*/ 1828800 w 3173506"/>
                <a:gd name="connsiteY67" fmla="*/ 6521379 h 6637920"/>
                <a:gd name="connsiteX68" fmla="*/ 1909483 w 3173506"/>
                <a:gd name="connsiteY68" fmla="*/ 6503450 h 6637920"/>
                <a:gd name="connsiteX69" fmla="*/ 2061883 w 3173506"/>
                <a:gd name="connsiteY69" fmla="*/ 6252438 h 6637920"/>
                <a:gd name="connsiteX70" fmla="*/ 2178424 w 3173506"/>
                <a:gd name="connsiteY70" fmla="*/ 6019355 h 6637920"/>
                <a:gd name="connsiteX71" fmla="*/ 2160494 w 3173506"/>
                <a:gd name="connsiteY71" fmla="*/ 5920744 h 6637920"/>
                <a:gd name="connsiteX72" fmla="*/ 2169459 w 3173506"/>
                <a:gd name="connsiteY72" fmla="*/ 5822132 h 6637920"/>
                <a:gd name="connsiteX73" fmla="*/ 2043953 w 3173506"/>
                <a:gd name="connsiteY73" fmla="*/ 5481473 h 6637920"/>
                <a:gd name="connsiteX74" fmla="*/ 2043953 w 3173506"/>
                <a:gd name="connsiteY74" fmla="*/ 5481473 h 6637920"/>
                <a:gd name="connsiteX75" fmla="*/ 2151530 w 3173506"/>
                <a:gd name="connsiteY75" fmla="*/ 5293214 h 6637920"/>
                <a:gd name="connsiteX76" fmla="*/ 2366683 w 3173506"/>
                <a:gd name="connsiteY76" fmla="*/ 5221497 h 6637920"/>
                <a:gd name="connsiteX77" fmla="*/ 2438400 w 3173506"/>
                <a:gd name="connsiteY77" fmla="*/ 5122885 h 6637920"/>
                <a:gd name="connsiteX78" fmla="*/ 2438400 w 3173506"/>
                <a:gd name="connsiteY78" fmla="*/ 5033238 h 6637920"/>
                <a:gd name="connsiteX79" fmla="*/ 2501153 w 3173506"/>
                <a:gd name="connsiteY79" fmla="*/ 5042202 h 6637920"/>
                <a:gd name="connsiteX80" fmla="*/ 2572871 w 3173506"/>
                <a:gd name="connsiteY80" fmla="*/ 5006344 h 6637920"/>
                <a:gd name="connsiteX81" fmla="*/ 2599765 w 3173506"/>
                <a:gd name="connsiteY81" fmla="*/ 4907732 h 6637920"/>
                <a:gd name="connsiteX82" fmla="*/ 2832847 w 3173506"/>
                <a:gd name="connsiteY82" fmla="*/ 4782226 h 6637920"/>
                <a:gd name="connsiteX83" fmla="*/ 3155577 w 3173506"/>
                <a:gd name="connsiteY83" fmla="*/ 4638791 h 6637920"/>
                <a:gd name="connsiteX84" fmla="*/ 3173506 w 3173506"/>
                <a:gd name="connsiteY84" fmla="*/ 4504320 h 6637920"/>
                <a:gd name="connsiteX85" fmla="*/ 3101789 w 3173506"/>
                <a:gd name="connsiteY85" fmla="*/ 4432602 h 6637920"/>
                <a:gd name="connsiteX86" fmla="*/ 3101789 w 3173506"/>
                <a:gd name="connsiteY86" fmla="*/ 4271238 h 6637920"/>
                <a:gd name="connsiteX87" fmla="*/ 3110753 w 3173506"/>
                <a:gd name="connsiteY87" fmla="*/ 4172626 h 6637920"/>
                <a:gd name="connsiteX88" fmla="*/ 3137647 w 3173506"/>
                <a:gd name="connsiteY88" fmla="*/ 4074014 h 6637920"/>
                <a:gd name="connsiteX89" fmla="*/ 3137647 w 3173506"/>
                <a:gd name="connsiteY89" fmla="*/ 4038155 h 6637920"/>
                <a:gd name="connsiteX90" fmla="*/ 3048000 w 3173506"/>
                <a:gd name="connsiteY90" fmla="*/ 4011261 h 6637920"/>
                <a:gd name="connsiteX91" fmla="*/ 2994212 w 3173506"/>
                <a:gd name="connsiteY91" fmla="*/ 3957473 h 6637920"/>
                <a:gd name="connsiteX92" fmla="*/ 2904565 w 3173506"/>
                <a:gd name="connsiteY92" fmla="*/ 3876791 h 6637920"/>
                <a:gd name="connsiteX93" fmla="*/ 2814918 w 3173506"/>
                <a:gd name="connsiteY93" fmla="*/ 3876791 h 6637920"/>
                <a:gd name="connsiteX94" fmla="*/ 2841812 w 3173506"/>
                <a:gd name="connsiteY94" fmla="*/ 3760250 h 6637920"/>
                <a:gd name="connsiteX95" fmla="*/ 2832847 w 3173506"/>
                <a:gd name="connsiteY95" fmla="*/ 3652673 h 6637920"/>
                <a:gd name="connsiteX96" fmla="*/ 2805953 w 3173506"/>
                <a:gd name="connsiteY96" fmla="*/ 3607850 h 6637920"/>
                <a:gd name="connsiteX97" fmla="*/ 2814918 w 3173506"/>
                <a:gd name="connsiteY97" fmla="*/ 3571991 h 6637920"/>
                <a:gd name="connsiteX98" fmla="*/ 2770094 w 3173506"/>
                <a:gd name="connsiteY98" fmla="*/ 3500273 h 6637920"/>
                <a:gd name="connsiteX99" fmla="*/ 2707341 w 3173506"/>
                <a:gd name="connsiteY99" fmla="*/ 3500273 h 6637920"/>
                <a:gd name="connsiteX100" fmla="*/ 2671483 w 3173506"/>
                <a:gd name="connsiteY100" fmla="*/ 3545097 h 6637920"/>
                <a:gd name="connsiteX101" fmla="*/ 2653553 w 3173506"/>
                <a:gd name="connsiteY101" fmla="*/ 3589920 h 6637920"/>
                <a:gd name="connsiteX102" fmla="*/ 2599765 w 3173506"/>
                <a:gd name="connsiteY102" fmla="*/ 3616814 h 6637920"/>
                <a:gd name="connsiteX103" fmla="*/ 2599765 w 3173506"/>
                <a:gd name="connsiteY103" fmla="*/ 3616814 h 6637920"/>
                <a:gd name="connsiteX104" fmla="*/ 2492189 w 3173506"/>
                <a:gd name="connsiteY104" fmla="*/ 3571991 h 6637920"/>
                <a:gd name="connsiteX105" fmla="*/ 2528047 w 3173506"/>
                <a:gd name="connsiteY105" fmla="*/ 3518202 h 6637920"/>
                <a:gd name="connsiteX106" fmla="*/ 2537012 w 3173506"/>
                <a:gd name="connsiteY106" fmla="*/ 3455450 h 6637920"/>
                <a:gd name="connsiteX107" fmla="*/ 2519083 w 3173506"/>
                <a:gd name="connsiteY107" fmla="*/ 3419591 h 6637920"/>
                <a:gd name="connsiteX108" fmla="*/ 2438400 w 3173506"/>
                <a:gd name="connsiteY108" fmla="*/ 3446485 h 6637920"/>
                <a:gd name="connsiteX109" fmla="*/ 2402541 w 3173506"/>
                <a:gd name="connsiteY109" fmla="*/ 3446485 h 6637920"/>
                <a:gd name="connsiteX110" fmla="*/ 2402541 w 3173506"/>
                <a:gd name="connsiteY110" fmla="*/ 3446485 h 6637920"/>
                <a:gd name="connsiteX111" fmla="*/ 2187389 w 3173506"/>
                <a:gd name="connsiteY111" fmla="*/ 3401661 h 6637920"/>
                <a:gd name="connsiteX112" fmla="*/ 1963271 w 3173506"/>
                <a:gd name="connsiteY112" fmla="*/ 3132720 h 6637920"/>
                <a:gd name="connsiteX113" fmla="*/ 2008094 w 3173506"/>
                <a:gd name="connsiteY113" fmla="*/ 2989285 h 6637920"/>
                <a:gd name="connsiteX114" fmla="*/ 2017059 w 3173506"/>
                <a:gd name="connsiteY114" fmla="*/ 2935497 h 6637920"/>
                <a:gd name="connsiteX115" fmla="*/ 2026024 w 3173506"/>
                <a:gd name="connsiteY115" fmla="*/ 2872744 h 6637920"/>
                <a:gd name="connsiteX116" fmla="*/ 2277036 w 3173506"/>
                <a:gd name="connsiteY116" fmla="*/ 2720344 h 6637920"/>
                <a:gd name="connsiteX117" fmla="*/ 2438400 w 3173506"/>
                <a:gd name="connsiteY117" fmla="*/ 2603802 h 6637920"/>
                <a:gd name="connsiteX118" fmla="*/ 2590800 w 3173506"/>
                <a:gd name="connsiteY118" fmla="*/ 2442438 h 6637920"/>
                <a:gd name="connsiteX119" fmla="*/ 2653553 w 3173506"/>
                <a:gd name="connsiteY119" fmla="*/ 2307967 h 6637920"/>
                <a:gd name="connsiteX120" fmla="*/ 2689412 w 3173506"/>
                <a:gd name="connsiteY120" fmla="*/ 2218320 h 6637920"/>
                <a:gd name="connsiteX121" fmla="*/ 2734236 w 3173506"/>
                <a:gd name="connsiteY121" fmla="*/ 2173497 h 6637920"/>
                <a:gd name="connsiteX122" fmla="*/ 2832847 w 3173506"/>
                <a:gd name="connsiteY122" fmla="*/ 1994202 h 6637920"/>
                <a:gd name="connsiteX123" fmla="*/ 2796989 w 3173506"/>
                <a:gd name="connsiteY123" fmla="*/ 1904555 h 6637920"/>
                <a:gd name="connsiteX124" fmla="*/ 2779059 w 3173506"/>
                <a:gd name="connsiteY124" fmla="*/ 1841802 h 6637920"/>
                <a:gd name="connsiteX125" fmla="*/ 2779059 w 3173506"/>
                <a:gd name="connsiteY125" fmla="*/ 1707332 h 6637920"/>
                <a:gd name="connsiteX126" fmla="*/ 2770094 w 3173506"/>
                <a:gd name="connsiteY126" fmla="*/ 1617685 h 6637920"/>
                <a:gd name="connsiteX127" fmla="*/ 2698377 w 3173506"/>
                <a:gd name="connsiteY127" fmla="*/ 1572861 h 6637920"/>
                <a:gd name="connsiteX128" fmla="*/ 2626659 w 3173506"/>
                <a:gd name="connsiteY128" fmla="*/ 1528038 h 6637920"/>
                <a:gd name="connsiteX129" fmla="*/ 2581836 w 3173506"/>
                <a:gd name="connsiteY129" fmla="*/ 1492179 h 6637920"/>
                <a:gd name="connsiteX130" fmla="*/ 2590800 w 3173506"/>
                <a:gd name="connsiteY130" fmla="*/ 1447355 h 6637920"/>
                <a:gd name="connsiteX131" fmla="*/ 2510118 w 3173506"/>
                <a:gd name="connsiteY131" fmla="*/ 1447355 h 6637920"/>
                <a:gd name="connsiteX132" fmla="*/ 2474259 w 3173506"/>
                <a:gd name="connsiteY132" fmla="*/ 1402532 h 6637920"/>
                <a:gd name="connsiteX133" fmla="*/ 2411506 w 3173506"/>
                <a:gd name="connsiteY133" fmla="*/ 1303920 h 6637920"/>
                <a:gd name="connsiteX134" fmla="*/ 2339789 w 3173506"/>
                <a:gd name="connsiteY134" fmla="*/ 1277026 h 6637920"/>
                <a:gd name="connsiteX135" fmla="*/ 2303930 w 3173506"/>
                <a:gd name="connsiteY135" fmla="*/ 1187379 h 6637920"/>
                <a:gd name="connsiteX136" fmla="*/ 2330824 w 3173506"/>
                <a:gd name="connsiteY136" fmla="*/ 1097732 h 6637920"/>
                <a:gd name="connsiteX137" fmla="*/ 2321859 w 3173506"/>
                <a:gd name="connsiteY137" fmla="*/ 963261 h 6637920"/>
                <a:gd name="connsiteX138" fmla="*/ 2393577 w 3173506"/>
                <a:gd name="connsiteY138" fmla="*/ 891544 h 6637920"/>
                <a:gd name="connsiteX139" fmla="*/ 2492189 w 3173506"/>
                <a:gd name="connsiteY139" fmla="*/ 819826 h 6637920"/>
                <a:gd name="connsiteX140" fmla="*/ 2545977 w 3173506"/>
                <a:gd name="connsiteY140" fmla="*/ 792932 h 6637920"/>
                <a:gd name="connsiteX141" fmla="*/ 2599765 w 3173506"/>
                <a:gd name="connsiteY141" fmla="*/ 792932 h 6637920"/>
                <a:gd name="connsiteX142" fmla="*/ 2626659 w 3173506"/>
                <a:gd name="connsiteY142" fmla="*/ 694320 h 6637920"/>
                <a:gd name="connsiteX143" fmla="*/ 2707341 w 3173506"/>
                <a:gd name="connsiteY143" fmla="*/ 568814 h 6637920"/>
                <a:gd name="connsiteX144" fmla="*/ 2770094 w 3173506"/>
                <a:gd name="connsiteY144" fmla="*/ 443308 h 6637920"/>
                <a:gd name="connsiteX145" fmla="*/ 2823883 w 3173506"/>
                <a:gd name="connsiteY145" fmla="*/ 398485 h 6637920"/>
                <a:gd name="connsiteX146" fmla="*/ 2832847 w 3173506"/>
                <a:gd name="connsiteY146" fmla="*/ 308838 h 6637920"/>
                <a:gd name="connsiteX147" fmla="*/ 2797885 w 3173506"/>
                <a:gd name="connsiteY147" fmla="*/ 233087 h 6637920"/>
                <a:gd name="connsiteX148" fmla="*/ 2833968 w 3173506"/>
                <a:gd name="connsiteY148" fmla="*/ 177281 h 6637920"/>
                <a:gd name="connsiteX149" fmla="*/ 2801695 w 3173506"/>
                <a:gd name="connsiteY149" fmla="*/ 103547 h 6637920"/>
                <a:gd name="connsiteX150" fmla="*/ 2714065 w 3173506"/>
                <a:gd name="connsiteY150" fmla="*/ 145456 h 6637920"/>
                <a:gd name="connsiteX151" fmla="*/ 2680447 w 3173506"/>
                <a:gd name="connsiteY151" fmla="*/ 210226 h 6637920"/>
                <a:gd name="connsiteX152" fmla="*/ 2626659 w 3173506"/>
                <a:gd name="connsiteY152" fmla="*/ 281944 h 6637920"/>
                <a:gd name="connsiteX153" fmla="*/ 2554941 w 3173506"/>
                <a:gd name="connsiteY153" fmla="*/ 344697 h 6637920"/>
                <a:gd name="connsiteX154" fmla="*/ 2402541 w 3173506"/>
                <a:gd name="connsiteY154" fmla="*/ 398485 h 6637920"/>
                <a:gd name="connsiteX155" fmla="*/ 2375647 w 3173506"/>
                <a:gd name="connsiteY155" fmla="*/ 488132 h 6637920"/>
                <a:gd name="connsiteX156" fmla="*/ 2268071 w 3173506"/>
                <a:gd name="connsiteY156" fmla="*/ 559850 h 6637920"/>
                <a:gd name="connsiteX157" fmla="*/ 2187389 w 3173506"/>
                <a:gd name="connsiteY157" fmla="*/ 488132 h 6637920"/>
                <a:gd name="connsiteX158" fmla="*/ 2187389 w 3173506"/>
                <a:gd name="connsiteY158" fmla="*/ 398485 h 6637920"/>
                <a:gd name="connsiteX159" fmla="*/ 2223247 w 3173506"/>
                <a:gd name="connsiteY159" fmla="*/ 326767 h 6637920"/>
                <a:gd name="connsiteX160" fmla="*/ 2205318 w 3173506"/>
                <a:gd name="connsiteY160" fmla="*/ 281944 h 6637920"/>
                <a:gd name="connsiteX161" fmla="*/ 2110740 w 3173506"/>
                <a:gd name="connsiteY161" fmla="*/ 299873 h 6637920"/>
                <a:gd name="connsiteX162" fmla="*/ 2129790 w 3173506"/>
                <a:gd name="connsiteY162" fmla="*/ 188711 h 6637920"/>
                <a:gd name="connsiteX163" fmla="*/ 2146375 w 3173506"/>
                <a:gd name="connsiteY163" fmla="*/ 141647 h 6637920"/>
                <a:gd name="connsiteX164" fmla="*/ 2188285 w 3173506"/>
                <a:gd name="connsiteY164" fmla="*/ 50207 h 6637920"/>
                <a:gd name="connsiteX165" fmla="*/ 2131135 w 3173506"/>
                <a:gd name="connsiteY165" fmla="*/ 677 h 6637920"/>
                <a:gd name="connsiteX166" fmla="*/ 1190065 w 3173506"/>
                <a:gd name="connsiteY166" fmla="*/ 88307 h 6637920"/>
                <a:gd name="connsiteX167" fmla="*/ 1125295 w 3173506"/>
                <a:gd name="connsiteY167" fmla="*/ 145457 h 6637920"/>
                <a:gd name="connsiteX168" fmla="*/ 1084730 w 3173506"/>
                <a:gd name="connsiteY168" fmla="*/ 201261 h 6637920"/>
                <a:gd name="connsiteX169" fmla="*/ 1066800 w 3173506"/>
                <a:gd name="connsiteY169" fmla="*/ 264014 h 6637920"/>
                <a:gd name="connsiteX170" fmla="*/ 878541 w 3173506"/>
                <a:gd name="connsiteY170" fmla="*/ 308838 h 6637920"/>
                <a:gd name="connsiteX0" fmla="*/ 878541 w 3173506"/>
                <a:gd name="connsiteY0" fmla="*/ 301356 h 6630438"/>
                <a:gd name="connsiteX1" fmla="*/ 887506 w 3173506"/>
                <a:gd name="connsiteY1" fmla="*/ 373073 h 6630438"/>
                <a:gd name="connsiteX2" fmla="*/ 905436 w 3173506"/>
                <a:gd name="connsiteY2" fmla="*/ 408932 h 6630438"/>
                <a:gd name="connsiteX3" fmla="*/ 869577 w 3173506"/>
                <a:gd name="connsiteY3" fmla="*/ 453756 h 6630438"/>
                <a:gd name="connsiteX4" fmla="*/ 824753 w 3173506"/>
                <a:gd name="connsiteY4" fmla="*/ 453756 h 6630438"/>
                <a:gd name="connsiteX5" fmla="*/ 797859 w 3173506"/>
                <a:gd name="connsiteY5" fmla="*/ 453756 h 6630438"/>
                <a:gd name="connsiteX6" fmla="*/ 753036 w 3173506"/>
                <a:gd name="connsiteY6" fmla="*/ 480650 h 6630438"/>
                <a:gd name="connsiteX7" fmla="*/ 753036 w 3173506"/>
                <a:gd name="connsiteY7" fmla="*/ 534438 h 6630438"/>
                <a:gd name="connsiteX8" fmla="*/ 726141 w 3173506"/>
                <a:gd name="connsiteY8" fmla="*/ 615120 h 6630438"/>
                <a:gd name="connsiteX9" fmla="*/ 654424 w 3173506"/>
                <a:gd name="connsiteY9" fmla="*/ 650979 h 6630438"/>
                <a:gd name="connsiteX10" fmla="*/ 600636 w 3173506"/>
                <a:gd name="connsiteY10" fmla="*/ 695803 h 6630438"/>
                <a:gd name="connsiteX11" fmla="*/ 510989 w 3173506"/>
                <a:gd name="connsiteY11" fmla="*/ 740626 h 6630438"/>
                <a:gd name="connsiteX12" fmla="*/ 519953 w 3173506"/>
                <a:gd name="connsiteY12" fmla="*/ 776485 h 6630438"/>
                <a:gd name="connsiteX13" fmla="*/ 699247 w 3173506"/>
                <a:gd name="connsiteY13" fmla="*/ 821309 h 6630438"/>
                <a:gd name="connsiteX14" fmla="*/ 663389 w 3173506"/>
                <a:gd name="connsiteY14" fmla="*/ 955779 h 6630438"/>
                <a:gd name="connsiteX15" fmla="*/ 636494 w 3173506"/>
                <a:gd name="connsiteY15" fmla="*/ 1018532 h 6630438"/>
                <a:gd name="connsiteX16" fmla="*/ 609600 w 3173506"/>
                <a:gd name="connsiteY16" fmla="*/ 1036462 h 6630438"/>
                <a:gd name="connsiteX17" fmla="*/ 618565 w 3173506"/>
                <a:gd name="connsiteY17" fmla="*/ 1063356 h 6630438"/>
                <a:gd name="connsiteX18" fmla="*/ 636494 w 3173506"/>
                <a:gd name="connsiteY18" fmla="*/ 1126109 h 6630438"/>
                <a:gd name="connsiteX19" fmla="*/ 600636 w 3173506"/>
                <a:gd name="connsiteY19" fmla="*/ 1188862 h 6630438"/>
                <a:gd name="connsiteX20" fmla="*/ 591671 w 3173506"/>
                <a:gd name="connsiteY20" fmla="*/ 1377120 h 6630438"/>
                <a:gd name="connsiteX21" fmla="*/ 582706 w 3173506"/>
                <a:gd name="connsiteY21" fmla="*/ 1493662 h 6630438"/>
                <a:gd name="connsiteX22" fmla="*/ 627530 w 3173506"/>
                <a:gd name="connsiteY22" fmla="*/ 1529520 h 6630438"/>
                <a:gd name="connsiteX23" fmla="*/ 627530 w 3173506"/>
                <a:gd name="connsiteY23" fmla="*/ 1529520 h 6630438"/>
                <a:gd name="connsiteX24" fmla="*/ 663389 w 3173506"/>
                <a:gd name="connsiteY24" fmla="*/ 1672956 h 6630438"/>
                <a:gd name="connsiteX25" fmla="*/ 663389 w 3173506"/>
                <a:gd name="connsiteY25" fmla="*/ 1672956 h 6630438"/>
                <a:gd name="connsiteX26" fmla="*/ 636494 w 3173506"/>
                <a:gd name="connsiteY26" fmla="*/ 1789497 h 6630438"/>
                <a:gd name="connsiteX27" fmla="*/ 618565 w 3173506"/>
                <a:gd name="connsiteY27" fmla="*/ 1870179 h 6630438"/>
                <a:gd name="connsiteX28" fmla="*/ 663389 w 3173506"/>
                <a:gd name="connsiteY28" fmla="*/ 1941897 h 6630438"/>
                <a:gd name="connsiteX29" fmla="*/ 672353 w 3173506"/>
                <a:gd name="connsiteY29" fmla="*/ 1986720 h 6630438"/>
                <a:gd name="connsiteX30" fmla="*/ 681318 w 3173506"/>
                <a:gd name="connsiteY30" fmla="*/ 2022579 h 6630438"/>
                <a:gd name="connsiteX31" fmla="*/ 663389 w 3173506"/>
                <a:gd name="connsiteY31" fmla="*/ 2085332 h 6630438"/>
                <a:gd name="connsiteX32" fmla="*/ 636494 w 3173506"/>
                <a:gd name="connsiteY32" fmla="*/ 2121191 h 6630438"/>
                <a:gd name="connsiteX33" fmla="*/ 627530 w 3173506"/>
                <a:gd name="connsiteY33" fmla="*/ 2246697 h 6630438"/>
                <a:gd name="connsiteX34" fmla="*/ 573741 w 3173506"/>
                <a:gd name="connsiteY34" fmla="*/ 2246697 h 6630438"/>
                <a:gd name="connsiteX35" fmla="*/ 609600 w 3173506"/>
                <a:gd name="connsiteY35" fmla="*/ 2390132 h 6630438"/>
                <a:gd name="connsiteX36" fmla="*/ 609600 w 3173506"/>
                <a:gd name="connsiteY36" fmla="*/ 2443920 h 6630438"/>
                <a:gd name="connsiteX37" fmla="*/ 564777 w 3173506"/>
                <a:gd name="connsiteY37" fmla="*/ 2488744 h 6630438"/>
                <a:gd name="connsiteX38" fmla="*/ 582706 w 3173506"/>
                <a:gd name="connsiteY38" fmla="*/ 2533568 h 6630438"/>
                <a:gd name="connsiteX39" fmla="*/ 493059 w 3173506"/>
                <a:gd name="connsiteY39" fmla="*/ 2605285 h 6630438"/>
                <a:gd name="connsiteX40" fmla="*/ 439271 w 3173506"/>
                <a:gd name="connsiteY40" fmla="*/ 2659073 h 6630438"/>
                <a:gd name="connsiteX41" fmla="*/ 376518 w 3173506"/>
                <a:gd name="connsiteY41" fmla="*/ 2721826 h 6630438"/>
                <a:gd name="connsiteX42" fmla="*/ 259977 w 3173506"/>
                <a:gd name="connsiteY42" fmla="*/ 2739756 h 6630438"/>
                <a:gd name="connsiteX43" fmla="*/ 233083 w 3173506"/>
                <a:gd name="connsiteY43" fmla="*/ 2838368 h 6630438"/>
                <a:gd name="connsiteX44" fmla="*/ 233083 w 3173506"/>
                <a:gd name="connsiteY44" fmla="*/ 2892156 h 6630438"/>
                <a:gd name="connsiteX45" fmla="*/ 206189 w 3173506"/>
                <a:gd name="connsiteY45" fmla="*/ 2963873 h 6630438"/>
                <a:gd name="connsiteX46" fmla="*/ 98612 w 3173506"/>
                <a:gd name="connsiteY46" fmla="*/ 2963873 h 6630438"/>
                <a:gd name="connsiteX47" fmla="*/ 0 w 3173506"/>
                <a:gd name="connsiteY47" fmla="*/ 3062485 h 6630438"/>
                <a:gd name="connsiteX48" fmla="*/ 17930 w 3173506"/>
                <a:gd name="connsiteY48" fmla="*/ 3187991 h 6630438"/>
                <a:gd name="connsiteX49" fmla="*/ 8965 w 3173506"/>
                <a:gd name="connsiteY49" fmla="*/ 3277638 h 6630438"/>
                <a:gd name="connsiteX50" fmla="*/ 8965 w 3173506"/>
                <a:gd name="connsiteY50" fmla="*/ 3340391 h 6630438"/>
                <a:gd name="connsiteX51" fmla="*/ 53789 w 3173506"/>
                <a:gd name="connsiteY51" fmla="*/ 3376250 h 6630438"/>
                <a:gd name="connsiteX52" fmla="*/ 53789 w 3173506"/>
                <a:gd name="connsiteY52" fmla="*/ 3376250 h 6630438"/>
                <a:gd name="connsiteX53" fmla="*/ 44824 w 3173506"/>
                <a:gd name="connsiteY53" fmla="*/ 3430038 h 6630438"/>
                <a:gd name="connsiteX54" fmla="*/ 107577 w 3173506"/>
                <a:gd name="connsiteY54" fmla="*/ 3555544 h 6630438"/>
                <a:gd name="connsiteX55" fmla="*/ 161365 w 3173506"/>
                <a:gd name="connsiteY55" fmla="*/ 3663120 h 6630438"/>
                <a:gd name="connsiteX56" fmla="*/ 206189 w 3173506"/>
                <a:gd name="connsiteY56" fmla="*/ 3797591 h 6630438"/>
                <a:gd name="connsiteX57" fmla="*/ 215153 w 3173506"/>
                <a:gd name="connsiteY57" fmla="*/ 3878273 h 6630438"/>
                <a:gd name="connsiteX58" fmla="*/ 385483 w 3173506"/>
                <a:gd name="connsiteY58" fmla="*/ 3958956 h 6630438"/>
                <a:gd name="connsiteX59" fmla="*/ 466165 w 3173506"/>
                <a:gd name="connsiteY59" fmla="*/ 3985850 h 6630438"/>
                <a:gd name="connsiteX60" fmla="*/ 448236 w 3173506"/>
                <a:gd name="connsiteY60" fmla="*/ 4021709 h 6630438"/>
                <a:gd name="connsiteX61" fmla="*/ 609600 w 3173506"/>
                <a:gd name="connsiteY61" fmla="*/ 4201003 h 6630438"/>
                <a:gd name="connsiteX62" fmla="*/ 636494 w 3173506"/>
                <a:gd name="connsiteY62" fmla="*/ 4254791 h 6630438"/>
                <a:gd name="connsiteX63" fmla="*/ 654424 w 3173506"/>
                <a:gd name="connsiteY63" fmla="*/ 4460979 h 6630438"/>
                <a:gd name="connsiteX64" fmla="*/ 654424 w 3173506"/>
                <a:gd name="connsiteY64" fmla="*/ 4559591 h 6630438"/>
                <a:gd name="connsiteX65" fmla="*/ 1219200 w 3173506"/>
                <a:gd name="connsiteY65" fmla="*/ 4918179 h 6630438"/>
                <a:gd name="connsiteX66" fmla="*/ 1595718 w 3173506"/>
                <a:gd name="connsiteY66" fmla="*/ 6630438 h 6630438"/>
                <a:gd name="connsiteX67" fmla="*/ 1828800 w 3173506"/>
                <a:gd name="connsiteY67" fmla="*/ 6513897 h 6630438"/>
                <a:gd name="connsiteX68" fmla="*/ 1909483 w 3173506"/>
                <a:gd name="connsiteY68" fmla="*/ 6495968 h 6630438"/>
                <a:gd name="connsiteX69" fmla="*/ 2061883 w 3173506"/>
                <a:gd name="connsiteY69" fmla="*/ 6244956 h 6630438"/>
                <a:gd name="connsiteX70" fmla="*/ 2178424 w 3173506"/>
                <a:gd name="connsiteY70" fmla="*/ 6011873 h 6630438"/>
                <a:gd name="connsiteX71" fmla="*/ 2160494 w 3173506"/>
                <a:gd name="connsiteY71" fmla="*/ 5913262 h 6630438"/>
                <a:gd name="connsiteX72" fmla="*/ 2169459 w 3173506"/>
                <a:gd name="connsiteY72" fmla="*/ 5814650 h 6630438"/>
                <a:gd name="connsiteX73" fmla="*/ 2043953 w 3173506"/>
                <a:gd name="connsiteY73" fmla="*/ 5473991 h 6630438"/>
                <a:gd name="connsiteX74" fmla="*/ 2043953 w 3173506"/>
                <a:gd name="connsiteY74" fmla="*/ 5473991 h 6630438"/>
                <a:gd name="connsiteX75" fmla="*/ 2151530 w 3173506"/>
                <a:gd name="connsiteY75" fmla="*/ 5285732 h 6630438"/>
                <a:gd name="connsiteX76" fmla="*/ 2366683 w 3173506"/>
                <a:gd name="connsiteY76" fmla="*/ 5214015 h 6630438"/>
                <a:gd name="connsiteX77" fmla="*/ 2438400 w 3173506"/>
                <a:gd name="connsiteY77" fmla="*/ 5115403 h 6630438"/>
                <a:gd name="connsiteX78" fmla="*/ 2438400 w 3173506"/>
                <a:gd name="connsiteY78" fmla="*/ 5025756 h 6630438"/>
                <a:gd name="connsiteX79" fmla="*/ 2501153 w 3173506"/>
                <a:gd name="connsiteY79" fmla="*/ 5034720 h 6630438"/>
                <a:gd name="connsiteX80" fmla="*/ 2572871 w 3173506"/>
                <a:gd name="connsiteY80" fmla="*/ 4998862 h 6630438"/>
                <a:gd name="connsiteX81" fmla="*/ 2599765 w 3173506"/>
                <a:gd name="connsiteY81" fmla="*/ 4900250 h 6630438"/>
                <a:gd name="connsiteX82" fmla="*/ 2832847 w 3173506"/>
                <a:gd name="connsiteY82" fmla="*/ 4774744 h 6630438"/>
                <a:gd name="connsiteX83" fmla="*/ 3155577 w 3173506"/>
                <a:gd name="connsiteY83" fmla="*/ 4631309 h 6630438"/>
                <a:gd name="connsiteX84" fmla="*/ 3173506 w 3173506"/>
                <a:gd name="connsiteY84" fmla="*/ 4496838 h 6630438"/>
                <a:gd name="connsiteX85" fmla="*/ 3101789 w 3173506"/>
                <a:gd name="connsiteY85" fmla="*/ 4425120 h 6630438"/>
                <a:gd name="connsiteX86" fmla="*/ 3101789 w 3173506"/>
                <a:gd name="connsiteY86" fmla="*/ 4263756 h 6630438"/>
                <a:gd name="connsiteX87" fmla="*/ 3110753 w 3173506"/>
                <a:gd name="connsiteY87" fmla="*/ 4165144 h 6630438"/>
                <a:gd name="connsiteX88" fmla="*/ 3137647 w 3173506"/>
                <a:gd name="connsiteY88" fmla="*/ 4066532 h 6630438"/>
                <a:gd name="connsiteX89" fmla="*/ 3137647 w 3173506"/>
                <a:gd name="connsiteY89" fmla="*/ 4030673 h 6630438"/>
                <a:gd name="connsiteX90" fmla="*/ 3048000 w 3173506"/>
                <a:gd name="connsiteY90" fmla="*/ 4003779 h 6630438"/>
                <a:gd name="connsiteX91" fmla="*/ 2994212 w 3173506"/>
                <a:gd name="connsiteY91" fmla="*/ 3949991 h 6630438"/>
                <a:gd name="connsiteX92" fmla="*/ 2904565 w 3173506"/>
                <a:gd name="connsiteY92" fmla="*/ 3869309 h 6630438"/>
                <a:gd name="connsiteX93" fmla="*/ 2814918 w 3173506"/>
                <a:gd name="connsiteY93" fmla="*/ 3869309 h 6630438"/>
                <a:gd name="connsiteX94" fmla="*/ 2841812 w 3173506"/>
                <a:gd name="connsiteY94" fmla="*/ 3752768 h 6630438"/>
                <a:gd name="connsiteX95" fmla="*/ 2832847 w 3173506"/>
                <a:gd name="connsiteY95" fmla="*/ 3645191 h 6630438"/>
                <a:gd name="connsiteX96" fmla="*/ 2805953 w 3173506"/>
                <a:gd name="connsiteY96" fmla="*/ 3600368 h 6630438"/>
                <a:gd name="connsiteX97" fmla="*/ 2814918 w 3173506"/>
                <a:gd name="connsiteY97" fmla="*/ 3564509 h 6630438"/>
                <a:gd name="connsiteX98" fmla="*/ 2770094 w 3173506"/>
                <a:gd name="connsiteY98" fmla="*/ 3492791 h 6630438"/>
                <a:gd name="connsiteX99" fmla="*/ 2707341 w 3173506"/>
                <a:gd name="connsiteY99" fmla="*/ 3492791 h 6630438"/>
                <a:gd name="connsiteX100" fmla="*/ 2671483 w 3173506"/>
                <a:gd name="connsiteY100" fmla="*/ 3537615 h 6630438"/>
                <a:gd name="connsiteX101" fmla="*/ 2653553 w 3173506"/>
                <a:gd name="connsiteY101" fmla="*/ 3582438 h 6630438"/>
                <a:gd name="connsiteX102" fmla="*/ 2599765 w 3173506"/>
                <a:gd name="connsiteY102" fmla="*/ 3609332 h 6630438"/>
                <a:gd name="connsiteX103" fmla="*/ 2599765 w 3173506"/>
                <a:gd name="connsiteY103" fmla="*/ 3609332 h 6630438"/>
                <a:gd name="connsiteX104" fmla="*/ 2492189 w 3173506"/>
                <a:gd name="connsiteY104" fmla="*/ 3564509 h 6630438"/>
                <a:gd name="connsiteX105" fmla="*/ 2528047 w 3173506"/>
                <a:gd name="connsiteY105" fmla="*/ 3510720 h 6630438"/>
                <a:gd name="connsiteX106" fmla="*/ 2537012 w 3173506"/>
                <a:gd name="connsiteY106" fmla="*/ 3447968 h 6630438"/>
                <a:gd name="connsiteX107" fmla="*/ 2519083 w 3173506"/>
                <a:gd name="connsiteY107" fmla="*/ 3412109 h 6630438"/>
                <a:gd name="connsiteX108" fmla="*/ 2438400 w 3173506"/>
                <a:gd name="connsiteY108" fmla="*/ 3439003 h 6630438"/>
                <a:gd name="connsiteX109" fmla="*/ 2402541 w 3173506"/>
                <a:gd name="connsiteY109" fmla="*/ 3439003 h 6630438"/>
                <a:gd name="connsiteX110" fmla="*/ 2402541 w 3173506"/>
                <a:gd name="connsiteY110" fmla="*/ 3439003 h 6630438"/>
                <a:gd name="connsiteX111" fmla="*/ 2187389 w 3173506"/>
                <a:gd name="connsiteY111" fmla="*/ 3394179 h 6630438"/>
                <a:gd name="connsiteX112" fmla="*/ 1963271 w 3173506"/>
                <a:gd name="connsiteY112" fmla="*/ 3125238 h 6630438"/>
                <a:gd name="connsiteX113" fmla="*/ 2008094 w 3173506"/>
                <a:gd name="connsiteY113" fmla="*/ 2981803 h 6630438"/>
                <a:gd name="connsiteX114" fmla="*/ 2017059 w 3173506"/>
                <a:gd name="connsiteY114" fmla="*/ 2928015 h 6630438"/>
                <a:gd name="connsiteX115" fmla="*/ 2026024 w 3173506"/>
                <a:gd name="connsiteY115" fmla="*/ 2865262 h 6630438"/>
                <a:gd name="connsiteX116" fmla="*/ 2277036 w 3173506"/>
                <a:gd name="connsiteY116" fmla="*/ 2712862 h 6630438"/>
                <a:gd name="connsiteX117" fmla="*/ 2438400 w 3173506"/>
                <a:gd name="connsiteY117" fmla="*/ 2596320 h 6630438"/>
                <a:gd name="connsiteX118" fmla="*/ 2590800 w 3173506"/>
                <a:gd name="connsiteY118" fmla="*/ 2434956 h 6630438"/>
                <a:gd name="connsiteX119" fmla="*/ 2653553 w 3173506"/>
                <a:gd name="connsiteY119" fmla="*/ 2300485 h 6630438"/>
                <a:gd name="connsiteX120" fmla="*/ 2689412 w 3173506"/>
                <a:gd name="connsiteY120" fmla="*/ 2210838 h 6630438"/>
                <a:gd name="connsiteX121" fmla="*/ 2734236 w 3173506"/>
                <a:gd name="connsiteY121" fmla="*/ 2166015 h 6630438"/>
                <a:gd name="connsiteX122" fmla="*/ 2832847 w 3173506"/>
                <a:gd name="connsiteY122" fmla="*/ 1986720 h 6630438"/>
                <a:gd name="connsiteX123" fmla="*/ 2796989 w 3173506"/>
                <a:gd name="connsiteY123" fmla="*/ 1897073 h 6630438"/>
                <a:gd name="connsiteX124" fmla="*/ 2779059 w 3173506"/>
                <a:gd name="connsiteY124" fmla="*/ 1834320 h 6630438"/>
                <a:gd name="connsiteX125" fmla="*/ 2779059 w 3173506"/>
                <a:gd name="connsiteY125" fmla="*/ 1699850 h 6630438"/>
                <a:gd name="connsiteX126" fmla="*/ 2770094 w 3173506"/>
                <a:gd name="connsiteY126" fmla="*/ 1610203 h 6630438"/>
                <a:gd name="connsiteX127" fmla="*/ 2698377 w 3173506"/>
                <a:gd name="connsiteY127" fmla="*/ 1565379 h 6630438"/>
                <a:gd name="connsiteX128" fmla="*/ 2626659 w 3173506"/>
                <a:gd name="connsiteY128" fmla="*/ 1520556 h 6630438"/>
                <a:gd name="connsiteX129" fmla="*/ 2581836 w 3173506"/>
                <a:gd name="connsiteY129" fmla="*/ 1484697 h 6630438"/>
                <a:gd name="connsiteX130" fmla="*/ 2590800 w 3173506"/>
                <a:gd name="connsiteY130" fmla="*/ 1439873 h 6630438"/>
                <a:gd name="connsiteX131" fmla="*/ 2510118 w 3173506"/>
                <a:gd name="connsiteY131" fmla="*/ 1439873 h 6630438"/>
                <a:gd name="connsiteX132" fmla="*/ 2474259 w 3173506"/>
                <a:gd name="connsiteY132" fmla="*/ 1395050 h 6630438"/>
                <a:gd name="connsiteX133" fmla="*/ 2411506 w 3173506"/>
                <a:gd name="connsiteY133" fmla="*/ 1296438 h 6630438"/>
                <a:gd name="connsiteX134" fmla="*/ 2339789 w 3173506"/>
                <a:gd name="connsiteY134" fmla="*/ 1269544 h 6630438"/>
                <a:gd name="connsiteX135" fmla="*/ 2303930 w 3173506"/>
                <a:gd name="connsiteY135" fmla="*/ 1179897 h 6630438"/>
                <a:gd name="connsiteX136" fmla="*/ 2330824 w 3173506"/>
                <a:gd name="connsiteY136" fmla="*/ 1090250 h 6630438"/>
                <a:gd name="connsiteX137" fmla="*/ 2321859 w 3173506"/>
                <a:gd name="connsiteY137" fmla="*/ 955779 h 6630438"/>
                <a:gd name="connsiteX138" fmla="*/ 2393577 w 3173506"/>
                <a:gd name="connsiteY138" fmla="*/ 884062 h 6630438"/>
                <a:gd name="connsiteX139" fmla="*/ 2492189 w 3173506"/>
                <a:gd name="connsiteY139" fmla="*/ 812344 h 6630438"/>
                <a:gd name="connsiteX140" fmla="*/ 2545977 w 3173506"/>
                <a:gd name="connsiteY140" fmla="*/ 785450 h 6630438"/>
                <a:gd name="connsiteX141" fmla="*/ 2599765 w 3173506"/>
                <a:gd name="connsiteY141" fmla="*/ 785450 h 6630438"/>
                <a:gd name="connsiteX142" fmla="*/ 2626659 w 3173506"/>
                <a:gd name="connsiteY142" fmla="*/ 686838 h 6630438"/>
                <a:gd name="connsiteX143" fmla="*/ 2707341 w 3173506"/>
                <a:gd name="connsiteY143" fmla="*/ 561332 h 6630438"/>
                <a:gd name="connsiteX144" fmla="*/ 2770094 w 3173506"/>
                <a:gd name="connsiteY144" fmla="*/ 435826 h 6630438"/>
                <a:gd name="connsiteX145" fmla="*/ 2823883 w 3173506"/>
                <a:gd name="connsiteY145" fmla="*/ 391003 h 6630438"/>
                <a:gd name="connsiteX146" fmla="*/ 2832847 w 3173506"/>
                <a:gd name="connsiteY146" fmla="*/ 301356 h 6630438"/>
                <a:gd name="connsiteX147" fmla="*/ 2797885 w 3173506"/>
                <a:gd name="connsiteY147" fmla="*/ 225605 h 6630438"/>
                <a:gd name="connsiteX148" fmla="*/ 2833968 w 3173506"/>
                <a:gd name="connsiteY148" fmla="*/ 169799 h 6630438"/>
                <a:gd name="connsiteX149" fmla="*/ 2801695 w 3173506"/>
                <a:gd name="connsiteY149" fmla="*/ 96065 h 6630438"/>
                <a:gd name="connsiteX150" fmla="*/ 2714065 w 3173506"/>
                <a:gd name="connsiteY150" fmla="*/ 137974 h 6630438"/>
                <a:gd name="connsiteX151" fmla="*/ 2680447 w 3173506"/>
                <a:gd name="connsiteY151" fmla="*/ 202744 h 6630438"/>
                <a:gd name="connsiteX152" fmla="*/ 2626659 w 3173506"/>
                <a:gd name="connsiteY152" fmla="*/ 274462 h 6630438"/>
                <a:gd name="connsiteX153" fmla="*/ 2554941 w 3173506"/>
                <a:gd name="connsiteY153" fmla="*/ 337215 h 6630438"/>
                <a:gd name="connsiteX154" fmla="*/ 2402541 w 3173506"/>
                <a:gd name="connsiteY154" fmla="*/ 391003 h 6630438"/>
                <a:gd name="connsiteX155" fmla="*/ 2375647 w 3173506"/>
                <a:gd name="connsiteY155" fmla="*/ 480650 h 6630438"/>
                <a:gd name="connsiteX156" fmla="*/ 2268071 w 3173506"/>
                <a:gd name="connsiteY156" fmla="*/ 552368 h 6630438"/>
                <a:gd name="connsiteX157" fmla="*/ 2187389 w 3173506"/>
                <a:gd name="connsiteY157" fmla="*/ 480650 h 6630438"/>
                <a:gd name="connsiteX158" fmla="*/ 2187389 w 3173506"/>
                <a:gd name="connsiteY158" fmla="*/ 391003 h 6630438"/>
                <a:gd name="connsiteX159" fmla="*/ 2223247 w 3173506"/>
                <a:gd name="connsiteY159" fmla="*/ 319285 h 6630438"/>
                <a:gd name="connsiteX160" fmla="*/ 2205318 w 3173506"/>
                <a:gd name="connsiteY160" fmla="*/ 274462 h 6630438"/>
                <a:gd name="connsiteX161" fmla="*/ 2110740 w 3173506"/>
                <a:gd name="connsiteY161" fmla="*/ 292391 h 6630438"/>
                <a:gd name="connsiteX162" fmla="*/ 2129790 w 3173506"/>
                <a:gd name="connsiteY162" fmla="*/ 181229 h 6630438"/>
                <a:gd name="connsiteX163" fmla="*/ 2146375 w 3173506"/>
                <a:gd name="connsiteY163" fmla="*/ 134165 h 6630438"/>
                <a:gd name="connsiteX164" fmla="*/ 2188285 w 3173506"/>
                <a:gd name="connsiteY164" fmla="*/ 42725 h 6630438"/>
                <a:gd name="connsiteX165" fmla="*/ 2112085 w 3173506"/>
                <a:gd name="connsiteY165" fmla="*/ 815 h 6630438"/>
                <a:gd name="connsiteX166" fmla="*/ 1190065 w 3173506"/>
                <a:gd name="connsiteY166" fmla="*/ 80825 h 6630438"/>
                <a:gd name="connsiteX167" fmla="*/ 1125295 w 3173506"/>
                <a:gd name="connsiteY167" fmla="*/ 137975 h 6630438"/>
                <a:gd name="connsiteX168" fmla="*/ 1084730 w 3173506"/>
                <a:gd name="connsiteY168" fmla="*/ 193779 h 6630438"/>
                <a:gd name="connsiteX169" fmla="*/ 1066800 w 3173506"/>
                <a:gd name="connsiteY169" fmla="*/ 256532 h 6630438"/>
                <a:gd name="connsiteX170" fmla="*/ 878541 w 3173506"/>
                <a:gd name="connsiteY170" fmla="*/ 301356 h 6630438"/>
                <a:gd name="connsiteX0" fmla="*/ 878541 w 3173506"/>
                <a:gd name="connsiteY0" fmla="*/ 301356 h 6630438"/>
                <a:gd name="connsiteX1" fmla="*/ 887506 w 3173506"/>
                <a:gd name="connsiteY1" fmla="*/ 373073 h 6630438"/>
                <a:gd name="connsiteX2" fmla="*/ 905436 w 3173506"/>
                <a:gd name="connsiteY2" fmla="*/ 408932 h 6630438"/>
                <a:gd name="connsiteX3" fmla="*/ 869577 w 3173506"/>
                <a:gd name="connsiteY3" fmla="*/ 453756 h 6630438"/>
                <a:gd name="connsiteX4" fmla="*/ 824753 w 3173506"/>
                <a:gd name="connsiteY4" fmla="*/ 453756 h 6630438"/>
                <a:gd name="connsiteX5" fmla="*/ 797859 w 3173506"/>
                <a:gd name="connsiteY5" fmla="*/ 453756 h 6630438"/>
                <a:gd name="connsiteX6" fmla="*/ 753036 w 3173506"/>
                <a:gd name="connsiteY6" fmla="*/ 480650 h 6630438"/>
                <a:gd name="connsiteX7" fmla="*/ 753036 w 3173506"/>
                <a:gd name="connsiteY7" fmla="*/ 534438 h 6630438"/>
                <a:gd name="connsiteX8" fmla="*/ 726141 w 3173506"/>
                <a:gd name="connsiteY8" fmla="*/ 615120 h 6630438"/>
                <a:gd name="connsiteX9" fmla="*/ 654424 w 3173506"/>
                <a:gd name="connsiteY9" fmla="*/ 650979 h 6630438"/>
                <a:gd name="connsiteX10" fmla="*/ 600636 w 3173506"/>
                <a:gd name="connsiteY10" fmla="*/ 695803 h 6630438"/>
                <a:gd name="connsiteX11" fmla="*/ 510989 w 3173506"/>
                <a:gd name="connsiteY11" fmla="*/ 740626 h 6630438"/>
                <a:gd name="connsiteX12" fmla="*/ 519953 w 3173506"/>
                <a:gd name="connsiteY12" fmla="*/ 776485 h 6630438"/>
                <a:gd name="connsiteX13" fmla="*/ 699247 w 3173506"/>
                <a:gd name="connsiteY13" fmla="*/ 821309 h 6630438"/>
                <a:gd name="connsiteX14" fmla="*/ 663389 w 3173506"/>
                <a:gd name="connsiteY14" fmla="*/ 955779 h 6630438"/>
                <a:gd name="connsiteX15" fmla="*/ 636494 w 3173506"/>
                <a:gd name="connsiteY15" fmla="*/ 1018532 h 6630438"/>
                <a:gd name="connsiteX16" fmla="*/ 609600 w 3173506"/>
                <a:gd name="connsiteY16" fmla="*/ 1036462 h 6630438"/>
                <a:gd name="connsiteX17" fmla="*/ 618565 w 3173506"/>
                <a:gd name="connsiteY17" fmla="*/ 1063356 h 6630438"/>
                <a:gd name="connsiteX18" fmla="*/ 636494 w 3173506"/>
                <a:gd name="connsiteY18" fmla="*/ 1126109 h 6630438"/>
                <a:gd name="connsiteX19" fmla="*/ 600636 w 3173506"/>
                <a:gd name="connsiteY19" fmla="*/ 1188862 h 6630438"/>
                <a:gd name="connsiteX20" fmla="*/ 591671 w 3173506"/>
                <a:gd name="connsiteY20" fmla="*/ 1377120 h 6630438"/>
                <a:gd name="connsiteX21" fmla="*/ 582706 w 3173506"/>
                <a:gd name="connsiteY21" fmla="*/ 1493662 h 6630438"/>
                <a:gd name="connsiteX22" fmla="*/ 627530 w 3173506"/>
                <a:gd name="connsiteY22" fmla="*/ 1529520 h 6630438"/>
                <a:gd name="connsiteX23" fmla="*/ 627530 w 3173506"/>
                <a:gd name="connsiteY23" fmla="*/ 1529520 h 6630438"/>
                <a:gd name="connsiteX24" fmla="*/ 663389 w 3173506"/>
                <a:gd name="connsiteY24" fmla="*/ 1672956 h 6630438"/>
                <a:gd name="connsiteX25" fmla="*/ 663389 w 3173506"/>
                <a:gd name="connsiteY25" fmla="*/ 1672956 h 6630438"/>
                <a:gd name="connsiteX26" fmla="*/ 636494 w 3173506"/>
                <a:gd name="connsiteY26" fmla="*/ 1789497 h 6630438"/>
                <a:gd name="connsiteX27" fmla="*/ 618565 w 3173506"/>
                <a:gd name="connsiteY27" fmla="*/ 1870179 h 6630438"/>
                <a:gd name="connsiteX28" fmla="*/ 663389 w 3173506"/>
                <a:gd name="connsiteY28" fmla="*/ 1941897 h 6630438"/>
                <a:gd name="connsiteX29" fmla="*/ 672353 w 3173506"/>
                <a:gd name="connsiteY29" fmla="*/ 1986720 h 6630438"/>
                <a:gd name="connsiteX30" fmla="*/ 681318 w 3173506"/>
                <a:gd name="connsiteY30" fmla="*/ 2022579 h 6630438"/>
                <a:gd name="connsiteX31" fmla="*/ 663389 w 3173506"/>
                <a:gd name="connsiteY31" fmla="*/ 2085332 h 6630438"/>
                <a:gd name="connsiteX32" fmla="*/ 636494 w 3173506"/>
                <a:gd name="connsiteY32" fmla="*/ 2121191 h 6630438"/>
                <a:gd name="connsiteX33" fmla="*/ 627530 w 3173506"/>
                <a:gd name="connsiteY33" fmla="*/ 2246697 h 6630438"/>
                <a:gd name="connsiteX34" fmla="*/ 573741 w 3173506"/>
                <a:gd name="connsiteY34" fmla="*/ 2246697 h 6630438"/>
                <a:gd name="connsiteX35" fmla="*/ 609600 w 3173506"/>
                <a:gd name="connsiteY35" fmla="*/ 2390132 h 6630438"/>
                <a:gd name="connsiteX36" fmla="*/ 609600 w 3173506"/>
                <a:gd name="connsiteY36" fmla="*/ 2443920 h 6630438"/>
                <a:gd name="connsiteX37" fmla="*/ 564777 w 3173506"/>
                <a:gd name="connsiteY37" fmla="*/ 2488744 h 6630438"/>
                <a:gd name="connsiteX38" fmla="*/ 582706 w 3173506"/>
                <a:gd name="connsiteY38" fmla="*/ 2533568 h 6630438"/>
                <a:gd name="connsiteX39" fmla="*/ 493059 w 3173506"/>
                <a:gd name="connsiteY39" fmla="*/ 2605285 h 6630438"/>
                <a:gd name="connsiteX40" fmla="*/ 439271 w 3173506"/>
                <a:gd name="connsiteY40" fmla="*/ 2659073 h 6630438"/>
                <a:gd name="connsiteX41" fmla="*/ 376518 w 3173506"/>
                <a:gd name="connsiteY41" fmla="*/ 2721826 h 6630438"/>
                <a:gd name="connsiteX42" fmla="*/ 259977 w 3173506"/>
                <a:gd name="connsiteY42" fmla="*/ 2739756 h 6630438"/>
                <a:gd name="connsiteX43" fmla="*/ 233083 w 3173506"/>
                <a:gd name="connsiteY43" fmla="*/ 2838368 h 6630438"/>
                <a:gd name="connsiteX44" fmla="*/ 233083 w 3173506"/>
                <a:gd name="connsiteY44" fmla="*/ 2892156 h 6630438"/>
                <a:gd name="connsiteX45" fmla="*/ 206189 w 3173506"/>
                <a:gd name="connsiteY45" fmla="*/ 2963873 h 6630438"/>
                <a:gd name="connsiteX46" fmla="*/ 98612 w 3173506"/>
                <a:gd name="connsiteY46" fmla="*/ 2963873 h 6630438"/>
                <a:gd name="connsiteX47" fmla="*/ 0 w 3173506"/>
                <a:gd name="connsiteY47" fmla="*/ 3062485 h 6630438"/>
                <a:gd name="connsiteX48" fmla="*/ 17930 w 3173506"/>
                <a:gd name="connsiteY48" fmla="*/ 3187991 h 6630438"/>
                <a:gd name="connsiteX49" fmla="*/ 8965 w 3173506"/>
                <a:gd name="connsiteY49" fmla="*/ 3277638 h 6630438"/>
                <a:gd name="connsiteX50" fmla="*/ 8965 w 3173506"/>
                <a:gd name="connsiteY50" fmla="*/ 3340391 h 6630438"/>
                <a:gd name="connsiteX51" fmla="*/ 53789 w 3173506"/>
                <a:gd name="connsiteY51" fmla="*/ 3376250 h 6630438"/>
                <a:gd name="connsiteX52" fmla="*/ 53789 w 3173506"/>
                <a:gd name="connsiteY52" fmla="*/ 3376250 h 6630438"/>
                <a:gd name="connsiteX53" fmla="*/ 44824 w 3173506"/>
                <a:gd name="connsiteY53" fmla="*/ 3430038 h 6630438"/>
                <a:gd name="connsiteX54" fmla="*/ 107577 w 3173506"/>
                <a:gd name="connsiteY54" fmla="*/ 3555544 h 6630438"/>
                <a:gd name="connsiteX55" fmla="*/ 161365 w 3173506"/>
                <a:gd name="connsiteY55" fmla="*/ 3663120 h 6630438"/>
                <a:gd name="connsiteX56" fmla="*/ 206189 w 3173506"/>
                <a:gd name="connsiteY56" fmla="*/ 3797591 h 6630438"/>
                <a:gd name="connsiteX57" fmla="*/ 215153 w 3173506"/>
                <a:gd name="connsiteY57" fmla="*/ 3878273 h 6630438"/>
                <a:gd name="connsiteX58" fmla="*/ 385483 w 3173506"/>
                <a:gd name="connsiteY58" fmla="*/ 3958956 h 6630438"/>
                <a:gd name="connsiteX59" fmla="*/ 466165 w 3173506"/>
                <a:gd name="connsiteY59" fmla="*/ 3985850 h 6630438"/>
                <a:gd name="connsiteX60" fmla="*/ 448236 w 3173506"/>
                <a:gd name="connsiteY60" fmla="*/ 4021709 h 6630438"/>
                <a:gd name="connsiteX61" fmla="*/ 609600 w 3173506"/>
                <a:gd name="connsiteY61" fmla="*/ 4201003 h 6630438"/>
                <a:gd name="connsiteX62" fmla="*/ 636494 w 3173506"/>
                <a:gd name="connsiteY62" fmla="*/ 4254791 h 6630438"/>
                <a:gd name="connsiteX63" fmla="*/ 654424 w 3173506"/>
                <a:gd name="connsiteY63" fmla="*/ 4460979 h 6630438"/>
                <a:gd name="connsiteX64" fmla="*/ 654424 w 3173506"/>
                <a:gd name="connsiteY64" fmla="*/ 4559591 h 6630438"/>
                <a:gd name="connsiteX65" fmla="*/ 1219200 w 3173506"/>
                <a:gd name="connsiteY65" fmla="*/ 4918179 h 6630438"/>
                <a:gd name="connsiteX66" fmla="*/ 1595718 w 3173506"/>
                <a:gd name="connsiteY66" fmla="*/ 6630438 h 6630438"/>
                <a:gd name="connsiteX67" fmla="*/ 1828800 w 3173506"/>
                <a:gd name="connsiteY67" fmla="*/ 6513897 h 6630438"/>
                <a:gd name="connsiteX68" fmla="*/ 1909483 w 3173506"/>
                <a:gd name="connsiteY68" fmla="*/ 6495968 h 6630438"/>
                <a:gd name="connsiteX69" fmla="*/ 2061883 w 3173506"/>
                <a:gd name="connsiteY69" fmla="*/ 6244956 h 6630438"/>
                <a:gd name="connsiteX70" fmla="*/ 2178424 w 3173506"/>
                <a:gd name="connsiteY70" fmla="*/ 6011873 h 6630438"/>
                <a:gd name="connsiteX71" fmla="*/ 2160494 w 3173506"/>
                <a:gd name="connsiteY71" fmla="*/ 5913262 h 6630438"/>
                <a:gd name="connsiteX72" fmla="*/ 2169459 w 3173506"/>
                <a:gd name="connsiteY72" fmla="*/ 5814650 h 6630438"/>
                <a:gd name="connsiteX73" fmla="*/ 2043953 w 3173506"/>
                <a:gd name="connsiteY73" fmla="*/ 5473991 h 6630438"/>
                <a:gd name="connsiteX74" fmla="*/ 2043953 w 3173506"/>
                <a:gd name="connsiteY74" fmla="*/ 5473991 h 6630438"/>
                <a:gd name="connsiteX75" fmla="*/ 2151530 w 3173506"/>
                <a:gd name="connsiteY75" fmla="*/ 5285732 h 6630438"/>
                <a:gd name="connsiteX76" fmla="*/ 2366683 w 3173506"/>
                <a:gd name="connsiteY76" fmla="*/ 5214015 h 6630438"/>
                <a:gd name="connsiteX77" fmla="*/ 2438400 w 3173506"/>
                <a:gd name="connsiteY77" fmla="*/ 5115403 h 6630438"/>
                <a:gd name="connsiteX78" fmla="*/ 2438400 w 3173506"/>
                <a:gd name="connsiteY78" fmla="*/ 5025756 h 6630438"/>
                <a:gd name="connsiteX79" fmla="*/ 2501153 w 3173506"/>
                <a:gd name="connsiteY79" fmla="*/ 5034720 h 6630438"/>
                <a:gd name="connsiteX80" fmla="*/ 2572871 w 3173506"/>
                <a:gd name="connsiteY80" fmla="*/ 4998862 h 6630438"/>
                <a:gd name="connsiteX81" fmla="*/ 2599765 w 3173506"/>
                <a:gd name="connsiteY81" fmla="*/ 4900250 h 6630438"/>
                <a:gd name="connsiteX82" fmla="*/ 2832847 w 3173506"/>
                <a:gd name="connsiteY82" fmla="*/ 4774744 h 6630438"/>
                <a:gd name="connsiteX83" fmla="*/ 3155577 w 3173506"/>
                <a:gd name="connsiteY83" fmla="*/ 4631309 h 6630438"/>
                <a:gd name="connsiteX84" fmla="*/ 3173506 w 3173506"/>
                <a:gd name="connsiteY84" fmla="*/ 4496838 h 6630438"/>
                <a:gd name="connsiteX85" fmla="*/ 3101789 w 3173506"/>
                <a:gd name="connsiteY85" fmla="*/ 4425120 h 6630438"/>
                <a:gd name="connsiteX86" fmla="*/ 3101789 w 3173506"/>
                <a:gd name="connsiteY86" fmla="*/ 4263756 h 6630438"/>
                <a:gd name="connsiteX87" fmla="*/ 3110753 w 3173506"/>
                <a:gd name="connsiteY87" fmla="*/ 4165144 h 6630438"/>
                <a:gd name="connsiteX88" fmla="*/ 3137647 w 3173506"/>
                <a:gd name="connsiteY88" fmla="*/ 4066532 h 6630438"/>
                <a:gd name="connsiteX89" fmla="*/ 3137647 w 3173506"/>
                <a:gd name="connsiteY89" fmla="*/ 4030673 h 6630438"/>
                <a:gd name="connsiteX90" fmla="*/ 3048000 w 3173506"/>
                <a:gd name="connsiteY90" fmla="*/ 4003779 h 6630438"/>
                <a:gd name="connsiteX91" fmla="*/ 2994212 w 3173506"/>
                <a:gd name="connsiteY91" fmla="*/ 3949991 h 6630438"/>
                <a:gd name="connsiteX92" fmla="*/ 2904565 w 3173506"/>
                <a:gd name="connsiteY92" fmla="*/ 3869309 h 6630438"/>
                <a:gd name="connsiteX93" fmla="*/ 2814918 w 3173506"/>
                <a:gd name="connsiteY93" fmla="*/ 3869309 h 6630438"/>
                <a:gd name="connsiteX94" fmla="*/ 2841812 w 3173506"/>
                <a:gd name="connsiteY94" fmla="*/ 3752768 h 6630438"/>
                <a:gd name="connsiteX95" fmla="*/ 2832847 w 3173506"/>
                <a:gd name="connsiteY95" fmla="*/ 3645191 h 6630438"/>
                <a:gd name="connsiteX96" fmla="*/ 2805953 w 3173506"/>
                <a:gd name="connsiteY96" fmla="*/ 3600368 h 6630438"/>
                <a:gd name="connsiteX97" fmla="*/ 2814918 w 3173506"/>
                <a:gd name="connsiteY97" fmla="*/ 3564509 h 6630438"/>
                <a:gd name="connsiteX98" fmla="*/ 2770094 w 3173506"/>
                <a:gd name="connsiteY98" fmla="*/ 3492791 h 6630438"/>
                <a:gd name="connsiteX99" fmla="*/ 2707341 w 3173506"/>
                <a:gd name="connsiteY99" fmla="*/ 3492791 h 6630438"/>
                <a:gd name="connsiteX100" fmla="*/ 2671483 w 3173506"/>
                <a:gd name="connsiteY100" fmla="*/ 3537615 h 6630438"/>
                <a:gd name="connsiteX101" fmla="*/ 2653553 w 3173506"/>
                <a:gd name="connsiteY101" fmla="*/ 3582438 h 6630438"/>
                <a:gd name="connsiteX102" fmla="*/ 2599765 w 3173506"/>
                <a:gd name="connsiteY102" fmla="*/ 3609332 h 6630438"/>
                <a:gd name="connsiteX103" fmla="*/ 2599765 w 3173506"/>
                <a:gd name="connsiteY103" fmla="*/ 3609332 h 6630438"/>
                <a:gd name="connsiteX104" fmla="*/ 2492189 w 3173506"/>
                <a:gd name="connsiteY104" fmla="*/ 3564509 h 6630438"/>
                <a:gd name="connsiteX105" fmla="*/ 2528047 w 3173506"/>
                <a:gd name="connsiteY105" fmla="*/ 3510720 h 6630438"/>
                <a:gd name="connsiteX106" fmla="*/ 2537012 w 3173506"/>
                <a:gd name="connsiteY106" fmla="*/ 3447968 h 6630438"/>
                <a:gd name="connsiteX107" fmla="*/ 2519083 w 3173506"/>
                <a:gd name="connsiteY107" fmla="*/ 3412109 h 6630438"/>
                <a:gd name="connsiteX108" fmla="*/ 2438400 w 3173506"/>
                <a:gd name="connsiteY108" fmla="*/ 3439003 h 6630438"/>
                <a:gd name="connsiteX109" fmla="*/ 2402541 w 3173506"/>
                <a:gd name="connsiteY109" fmla="*/ 3439003 h 6630438"/>
                <a:gd name="connsiteX110" fmla="*/ 2402541 w 3173506"/>
                <a:gd name="connsiteY110" fmla="*/ 3439003 h 6630438"/>
                <a:gd name="connsiteX111" fmla="*/ 2187389 w 3173506"/>
                <a:gd name="connsiteY111" fmla="*/ 3394179 h 6630438"/>
                <a:gd name="connsiteX112" fmla="*/ 1963271 w 3173506"/>
                <a:gd name="connsiteY112" fmla="*/ 3125238 h 6630438"/>
                <a:gd name="connsiteX113" fmla="*/ 2008094 w 3173506"/>
                <a:gd name="connsiteY113" fmla="*/ 2981803 h 6630438"/>
                <a:gd name="connsiteX114" fmla="*/ 2017059 w 3173506"/>
                <a:gd name="connsiteY114" fmla="*/ 2928015 h 6630438"/>
                <a:gd name="connsiteX115" fmla="*/ 2026024 w 3173506"/>
                <a:gd name="connsiteY115" fmla="*/ 2865262 h 6630438"/>
                <a:gd name="connsiteX116" fmla="*/ 2277036 w 3173506"/>
                <a:gd name="connsiteY116" fmla="*/ 2712862 h 6630438"/>
                <a:gd name="connsiteX117" fmla="*/ 2438400 w 3173506"/>
                <a:gd name="connsiteY117" fmla="*/ 2596320 h 6630438"/>
                <a:gd name="connsiteX118" fmla="*/ 2590800 w 3173506"/>
                <a:gd name="connsiteY118" fmla="*/ 2434956 h 6630438"/>
                <a:gd name="connsiteX119" fmla="*/ 2653553 w 3173506"/>
                <a:gd name="connsiteY119" fmla="*/ 2300485 h 6630438"/>
                <a:gd name="connsiteX120" fmla="*/ 2689412 w 3173506"/>
                <a:gd name="connsiteY120" fmla="*/ 2210838 h 6630438"/>
                <a:gd name="connsiteX121" fmla="*/ 2734236 w 3173506"/>
                <a:gd name="connsiteY121" fmla="*/ 2166015 h 6630438"/>
                <a:gd name="connsiteX122" fmla="*/ 2832847 w 3173506"/>
                <a:gd name="connsiteY122" fmla="*/ 1986720 h 6630438"/>
                <a:gd name="connsiteX123" fmla="*/ 2796989 w 3173506"/>
                <a:gd name="connsiteY123" fmla="*/ 1897073 h 6630438"/>
                <a:gd name="connsiteX124" fmla="*/ 2779059 w 3173506"/>
                <a:gd name="connsiteY124" fmla="*/ 1834320 h 6630438"/>
                <a:gd name="connsiteX125" fmla="*/ 2779059 w 3173506"/>
                <a:gd name="connsiteY125" fmla="*/ 1699850 h 6630438"/>
                <a:gd name="connsiteX126" fmla="*/ 2770094 w 3173506"/>
                <a:gd name="connsiteY126" fmla="*/ 1610203 h 6630438"/>
                <a:gd name="connsiteX127" fmla="*/ 2698377 w 3173506"/>
                <a:gd name="connsiteY127" fmla="*/ 1565379 h 6630438"/>
                <a:gd name="connsiteX128" fmla="*/ 2626659 w 3173506"/>
                <a:gd name="connsiteY128" fmla="*/ 1520556 h 6630438"/>
                <a:gd name="connsiteX129" fmla="*/ 2581836 w 3173506"/>
                <a:gd name="connsiteY129" fmla="*/ 1484697 h 6630438"/>
                <a:gd name="connsiteX130" fmla="*/ 2590800 w 3173506"/>
                <a:gd name="connsiteY130" fmla="*/ 1439873 h 6630438"/>
                <a:gd name="connsiteX131" fmla="*/ 2510118 w 3173506"/>
                <a:gd name="connsiteY131" fmla="*/ 1439873 h 6630438"/>
                <a:gd name="connsiteX132" fmla="*/ 2474259 w 3173506"/>
                <a:gd name="connsiteY132" fmla="*/ 1395050 h 6630438"/>
                <a:gd name="connsiteX133" fmla="*/ 2411506 w 3173506"/>
                <a:gd name="connsiteY133" fmla="*/ 1296438 h 6630438"/>
                <a:gd name="connsiteX134" fmla="*/ 2339789 w 3173506"/>
                <a:gd name="connsiteY134" fmla="*/ 1269544 h 6630438"/>
                <a:gd name="connsiteX135" fmla="*/ 2303930 w 3173506"/>
                <a:gd name="connsiteY135" fmla="*/ 1179897 h 6630438"/>
                <a:gd name="connsiteX136" fmla="*/ 2330824 w 3173506"/>
                <a:gd name="connsiteY136" fmla="*/ 1090250 h 6630438"/>
                <a:gd name="connsiteX137" fmla="*/ 2321859 w 3173506"/>
                <a:gd name="connsiteY137" fmla="*/ 955779 h 6630438"/>
                <a:gd name="connsiteX138" fmla="*/ 2393577 w 3173506"/>
                <a:gd name="connsiteY138" fmla="*/ 884062 h 6630438"/>
                <a:gd name="connsiteX139" fmla="*/ 2492189 w 3173506"/>
                <a:gd name="connsiteY139" fmla="*/ 812344 h 6630438"/>
                <a:gd name="connsiteX140" fmla="*/ 2545977 w 3173506"/>
                <a:gd name="connsiteY140" fmla="*/ 785450 h 6630438"/>
                <a:gd name="connsiteX141" fmla="*/ 2599765 w 3173506"/>
                <a:gd name="connsiteY141" fmla="*/ 785450 h 6630438"/>
                <a:gd name="connsiteX142" fmla="*/ 2626659 w 3173506"/>
                <a:gd name="connsiteY142" fmla="*/ 686838 h 6630438"/>
                <a:gd name="connsiteX143" fmla="*/ 2707341 w 3173506"/>
                <a:gd name="connsiteY143" fmla="*/ 561332 h 6630438"/>
                <a:gd name="connsiteX144" fmla="*/ 2770094 w 3173506"/>
                <a:gd name="connsiteY144" fmla="*/ 435826 h 6630438"/>
                <a:gd name="connsiteX145" fmla="*/ 2823883 w 3173506"/>
                <a:gd name="connsiteY145" fmla="*/ 391003 h 6630438"/>
                <a:gd name="connsiteX146" fmla="*/ 2832847 w 3173506"/>
                <a:gd name="connsiteY146" fmla="*/ 301356 h 6630438"/>
                <a:gd name="connsiteX147" fmla="*/ 2797885 w 3173506"/>
                <a:gd name="connsiteY147" fmla="*/ 225605 h 6630438"/>
                <a:gd name="connsiteX148" fmla="*/ 2833968 w 3173506"/>
                <a:gd name="connsiteY148" fmla="*/ 169799 h 6630438"/>
                <a:gd name="connsiteX149" fmla="*/ 2801695 w 3173506"/>
                <a:gd name="connsiteY149" fmla="*/ 96065 h 6630438"/>
                <a:gd name="connsiteX150" fmla="*/ 2714065 w 3173506"/>
                <a:gd name="connsiteY150" fmla="*/ 137974 h 6630438"/>
                <a:gd name="connsiteX151" fmla="*/ 2680447 w 3173506"/>
                <a:gd name="connsiteY151" fmla="*/ 202744 h 6630438"/>
                <a:gd name="connsiteX152" fmla="*/ 2626659 w 3173506"/>
                <a:gd name="connsiteY152" fmla="*/ 274462 h 6630438"/>
                <a:gd name="connsiteX153" fmla="*/ 2554941 w 3173506"/>
                <a:gd name="connsiteY153" fmla="*/ 337215 h 6630438"/>
                <a:gd name="connsiteX154" fmla="*/ 2402541 w 3173506"/>
                <a:gd name="connsiteY154" fmla="*/ 391003 h 6630438"/>
                <a:gd name="connsiteX155" fmla="*/ 2375647 w 3173506"/>
                <a:gd name="connsiteY155" fmla="*/ 480650 h 6630438"/>
                <a:gd name="connsiteX156" fmla="*/ 2268071 w 3173506"/>
                <a:gd name="connsiteY156" fmla="*/ 552368 h 6630438"/>
                <a:gd name="connsiteX157" fmla="*/ 2187389 w 3173506"/>
                <a:gd name="connsiteY157" fmla="*/ 480650 h 6630438"/>
                <a:gd name="connsiteX158" fmla="*/ 2187389 w 3173506"/>
                <a:gd name="connsiteY158" fmla="*/ 391003 h 6630438"/>
                <a:gd name="connsiteX159" fmla="*/ 2223247 w 3173506"/>
                <a:gd name="connsiteY159" fmla="*/ 319285 h 6630438"/>
                <a:gd name="connsiteX160" fmla="*/ 2205318 w 3173506"/>
                <a:gd name="connsiteY160" fmla="*/ 274462 h 6630438"/>
                <a:gd name="connsiteX161" fmla="*/ 2110740 w 3173506"/>
                <a:gd name="connsiteY161" fmla="*/ 292391 h 6630438"/>
                <a:gd name="connsiteX162" fmla="*/ 2129790 w 3173506"/>
                <a:gd name="connsiteY162" fmla="*/ 181229 h 6630438"/>
                <a:gd name="connsiteX163" fmla="*/ 2146375 w 3173506"/>
                <a:gd name="connsiteY163" fmla="*/ 134165 h 6630438"/>
                <a:gd name="connsiteX164" fmla="*/ 2188285 w 3173506"/>
                <a:gd name="connsiteY164" fmla="*/ 42725 h 6630438"/>
                <a:gd name="connsiteX165" fmla="*/ 2112085 w 3173506"/>
                <a:gd name="connsiteY165" fmla="*/ 815 h 6630438"/>
                <a:gd name="connsiteX166" fmla="*/ 1239595 w 3173506"/>
                <a:gd name="connsiteY166" fmla="*/ 31295 h 6630438"/>
                <a:gd name="connsiteX167" fmla="*/ 1190065 w 3173506"/>
                <a:gd name="connsiteY167" fmla="*/ 80825 h 6630438"/>
                <a:gd name="connsiteX168" fmla="*/ 1125295 w 3173506"/>
                <a:gd name="connsiteY168" fmla="*/ 137975 h 6630438"/>
                <a:gd name="connsiteX169" fmla="*/ 1084730 w 3173506"/>
                <a:gd name="connsiteY169" fmla="*/ 193779 h 6630438"/>
                <a:gd name="connsiteX170" fmla="*/ 1066800 w 3173506"/>
                <a:gd name="connsiteY170" fmla="*/ 256532 h 6630438"/>
                <a:gd name="connsiteX171" fmla="*/ 878541 w 3173506"/>
                <a:gd name="connsiteY171" fmla="*/ 301356 h 6630438"/>
                <a:gd name="connsiteX0" fmla="*/ 878541 w 3173506"/>
                <a:gd name="connsiteY0" fmla="*/ 335326 h 6664408"/>
                <a:gd name="connsiteX1" fmla="*/ 887506 w 3173506"/>
                <a:gd name="connsiteY1" fmla="*/ 407043 h 6664408"/>
                <a:gd name="connsiteX2" fmla="*/ 905436 w 3173506"/>
                <a:gd name="connsiteY2" fmla="*/ 442902 h 6664408"/>
                <a:gd name="connsiteX3" fmla="*/ 869577 w 3173506"/>
                <a:gd name="connsiteY3" fmla="*/ 487726 h 6664408"/>
                <a:gd name="connsiteX4" fmla="*/ 824753 w 3173506"/>
                <a:gd name="connsiteY4" fmla="*/ 487726 h 6664408"/>
                <a:gd name="connsiteX5" fmla="*/ 797859 w 3173506"/>
                <a:gd name="connsiteY5" fmla="*/ 487726 h 6664408"/>
                <a:gd name="connsiteX6" fmla="*/ 753036 w 3173506"/>
                <a:gd name="connsiteY6" fmla="*/ 514620 h 6664408"/>
                <a:gd name="connsiteX7" fmla="*/ 753036 w 3173506"/>
                <a:gd name="connsiteY7" fmla="*/ 568408 h 6664408"/>
                <a:gd name="connsiteX8" fmla="*/ 726141 w 3173506"/>
                <a:gd name="connsiteY8" fmla="*/ 649090 h 6664408"/>
                <a:gd name="connsiteX9" fmla="*/ 654424 w 3173506"/>
                <a:gd name="connsiteY9" fmla="*/ 684949 h 6664408"/>
                <a:gd name="connsiteX10" fmla="*/ 600636 w 3173506"/>
                <a:gd name="connsiteY10" fmla="*/ 729773 h 6664408"/>
                <a:gd name="connsiteX11" fmla="*/ 510989 w 3173506"/>
                <a:gd name="connsiteY11" fmla="*/ 774596 h 6664408"/>
                <a:gd name="connsiteX12" fmla="*/ 519953 w 3173506"/>
                <a:gd name="connsiteY12" fmla="*/ 810455 h 6664408"/>
                <a:gd name="connsiteX13" fmla="*/ 699247 w 3173506"/>
                <a:gd name="connsiteY13" fmla="*/ 855279 h 6664408"/>
                <a:gd name="connsiteX14" fmla="*/ 663389 w 3173506"/>
                <a:gd name="connsiteY14" fmla="*/ 989749 h 6664408"/>
                <a:gd name="connsiteX15" fmla="*/ 636494 w 3173506"/>
                <a:gd name="connsiteY15" fmla="*/ 1052502 h 6664408"/>
                <a:gd name="connsiteX16" fmla="*/ 609600 w 3173506"/>
                <a:gd name="connsiteY16" fmla="*/ 1070432 h 6664408"/>
                <a:gd name="connsiteX17" fmla="*/ 618565 w 3173506"/>
                <a:gd name="connsiteY17" fmla="*/ 1097326 h 6664408"/>
                <a:gd name="connsiteX18" fmla="*/ 636494 w 3173506"/>
                <a:gd name="connsiteY18" fmla="*/ 1160079 h 6664408"/>
                <a:gd name="connsiteX19" fmla="*/ 600636 w 3173506"/>
                <a:gd name="connsiteY19" fmla="*/ 1222832 h 6664408"/>
                <a:gd name="connsiteX20" fmla="*/ 591671 w 3173506"/>
                <a:gd name="connsiteY20" fmla="*/ 1411090 h 6664408"/>
                <a:gd name="connsiteX21" fmla="*/ 582706 w 3173506"/>
                <a:gd name="connsiteY21" fmla="*/ 1527632 h 6664408"/>
                <a:gd name="connsiteX22" fmla="*/ 627530 w 3173506"/>
                <a:gd name="connsiteY22" fmla="*/ 1563490 h 6664408"/>
                <a:gd name="connsiteX23" fmla="*/ 627530 w 3173506"/>
                <a:gd name="connsiteY23" fmla="*/ 1563490 h 6664408"/>
                <a:gd name="connsiteX24" fmla="*/ 663389 w 3173506"/>
                <a:gd name="connsiteY24" fmla="*/ 1706926 h 6664408"/>
                <a:gd name="connsiteX25" fmla="*/ 663389 w 3173506"/>
                <a:gd name="connsiteY25" fmla="*/ 1706926 h 6664408"/>
                <a:gd name="connsiteX26" fmla="*/ 636494 w 3173506"/>
                <a:gd name="connsiteY26" fmla="*/ 1823467 h 6664408"/>
                <a:gd name="connsiteX27" fmla="*/ 618565 w 3173506"/>
                <a:gd name="connsiteY27" fmla="*/ 1904149 h 6664408"/>
                <a:gd name="connsiteX28" fmla="*/ 663389 w 3173506"/>
                <a:gd name="connsiteY28" fmla="*/ 1975867 h 6664408"/>
                <a:gd name="connsiteX29" fmla="*/ 672353 w 3173506"/>
                <a:gd name="connsiteY29" fmla="*/ 2020690 h 6664408"/>
                <a:gd name="connsiteX30" fmla="*/ 681318 w 3173506"/>
                <a:gd name="connsiteY30" fmla="*/ 2056549 h 6664408"/>
                <a:gd name="connsiteX31" fmla="*/ 663389 w 3173506"/>
                <a:gd name="connsiteY31" fmla="*/ 2119302 h 6664408"/>
                <a:gd name="connsiteX32" fmla="*/ 636494 w 3173506"/>
                <a:gd name="connsiteY32" fmla="*/ 2155161 h 6664408"/>
                <a:gd name="connsiteX33" fmla="*/ 627530 w 3173506"/>
                <a:gd name="connsiteY33" fmla="*/ 2280667 h 6664408"/>
                <a:gd name="connsiteX34" fmla="*/ 573741 w 3173506"/>
                <a:gd name="connsiteY34" fmla="*/ 2280667 h 6664408"/>
                <a:gd name="connsiteX35" fmla="*/ 609600 w 3173506"/>
                <a:gd name="connsiteY35" fmla="*/ 2424102 h 6664408"/>
                <a:gd name="connsiteX36" fmla="*/ 609600 w 3173506"/>
                <a:gd name="connsiteY36" fmla="*/ 2477890 h 6664408"/>
                <a:gd name="connsiteX37" fmla="*/ 564777 w 3173506"/>
                <a:gd name="connsiteY37" fmla="*/ 2522714 h 6664408"/>
                <a:gd name="connsiteX38" fmla="*/ 582706 w 3173506"/>
                <a:gd name="connsiteY38" fmla="*/ 2567538 h 6664408"/>
                <a:gd name="connsiteX39" fmla="*/ 493059 w 3173506"/>
                <a:gd name="connsiteY39" fmla="*/ 2639255 h 6664408"/>
                <a:gd name="connsiteX40" fmla="*/ 439271 w 3173506"/>
                <a:gd name="connsiteY40" fmla="*/ 2693043 h 6664408"/>
                <a:gd name="connsiteX41" fmla="*/ 376518 w 3173506"/>
                <a:gd name="connsiteY41" fmla="*/ 2755796 h 6664408"/>
                <a:gd name="connsiteX42" fmla="*/ 259977 w 3173506"/>
                <a:gd name="connsiteY42" fmla="*/ 2773726 h 6664408"/>
                <a:gd name="connsiteX43" fmla="*/ 233083 w 3173506"/>
                <a:gd name="connsiteY43" fmla="*/ 2872338 h 6664408"/>
                <a:gd name="connsiteX44" fmla="*/ 233083 w 3173506"/>
                <a:gd name="connsiteY44" fmla="*/ 2926126 h 6664408"/>
                <a:gd name="connsiteX45" fmla="*/ 206189 w 3173506"/>
                <a:gd name="connsiteY45" fmla="*/ 2997843 h 6664408"/>
                <a:gd name="connsiteX46" fmla="*/ 98612 w 3173506"/>
                <a:gd name="connsiteY46" fmla="*/ 2997843 h 6664408"/>
                <a:gd name="connsiteX47" fmla="*/ 0 w 3173506"/>
                <a:gd name="connsiteY47" fmla="*/ 3096455 h 6664408"/>
                <a:gd name="connsiteX48" fmla="*/ 17930 w 3173506"/>
                <a:gd name="connsiteY48" fmla="*/ 3221961 h 6664408"/>
                <a:gd name="connsiteX49" fmla="*/ 8965 w 3173506"/>
                <a:gd name="connsiteY49" fmla="*/ 3311608 h 6664408"/>
                <a:gd name="connsiteX50" fmla="*/ 8965 w 3173506"/>
                <a:gd name="connsiteY50" fmla="*/ 3374361 h 6664408"/>
                <a:gd name="connsiteX51" fmla="*/ 53789 w 3173506"/>
                <a:gd name="connsiteY51" fmla="*/ 3410220 h 6664408"/>
                <a:gd name="connsiteX52" fmla="*/ 53789 w 3173506"/>
                <a:gd name="connsiteY52" fmla="*/ 3410220 h 6664408"/>
                <a:gd name="connsiteX53" fmla="*/ 44824 w 3173506"/>
                <a:gd name="connsiteY53" fmla="*/ 3464008 h 6664408"/>
                <a:gd name="connsiteX54" fmla="*/ 107577 w 3173506"/>
                <a:gd name="connsiteY54" fmla="*/ 3589514 h 6664408"/>
                <a:gd name="connsiteX55" fmla="*/ 161365 w 3173506"/>
                <a:gd name="connsiteY55" fmla="*/ 3697090 h 6664408"/>
                <a:gd name="connsiteX56" fmla="*/ 206189 w 3173506"/>
                <a:gd name="connsiteY56" fmla="*/ 3831561 h 6664408"/>
                <a:gd name="connsiteX57" fmla="*/ 215153 w 3173506"/>
                <a:gd name="connsiteY57" fmla="*/ 3912243 h 6664408"/>
                <a:gd name="connsiteX58" fmla="*/ 385483 w 3173506"/>
                <a:gd name="connsiteY58" fmla="*/ 3992926 h 6664408"/>
                <a:gd name="connsiteX59" fmla="*/ 466165 w 3173506"/>
                <a:gd name="connsiteY59" fmla="*/ 4019820 h 6664408"/>
                <a:gd name="connsiteX60" fmla="*/ 448236 w 3173506"/>
                <a:gd name="connsiteY60" fmla="*/ 4055679 h 6664408"/>
                <a:gd name="connsiteX61" fmla="*/ 609600 w 3173506"/>
                <a:gd name="connsiteY61" fmla="*/ 4234973 h 6664408"/>
                <a:gd name="connsiteX62" fmla="*/ 636494 w 3173506"/>
                <a:gd name="connsiteY62" fmla="*/ 4288761 h 6664408"/>
                <a:gd name="connsiteX63" fmla="*/ 654424 w 3173506"/>
                <a:gd name="connsiteY63" fmla="*/ 4494949 h 6664408"/>
                <a:gd name="connsiteX64" fmla="*/ 654424 w 3173506"/>
                <a:gd name="connsiteY64" fmla="*/ 4593561 h 6664408"/>
                <a:gd name="connsiteX65" fmla="*/ 1219200 w 3173506"/>
                <a:gd name="connsiteY65" fmla="*/ 4952149 h 6664408"/>
                <a:gd name="connsiteX66" fmla="*/ 1595718 w 3173506"/>
                <a:gd name="connsiteY66" fmla="*/ 6664408 h 6664408"/>
                <a:gd name="connsiteX67" fmla="*/ 1828800 w 3173506"/>
                <a:gd name="connsiteY67" fmla="*/ 6547867 h 6664408"/>
                <a:gd name="connsiteX68" fmla="*/ 1909483 w 3173506"/>
                <a:gd name="connsiteY68" fmla="*/ 6529938 h 6664408"/>
                <a:gd name="connsiteX69" fmla="*/ 2061883 w 3173506"/>
                <a:gd name="connsiteY69" fmla="*/ 6278926 h 6664408"/>
                <a:gd name="connsiteX70" fmla="*/ 2178424 w 3173506"/>
                <a:gd name="connsiteY70" fmla="*/ 6045843 h 6664408"/>
                <a:gd name="connsiteX71" fmla="*/ 2160494 w 3173506"/>
                <a:gd name="connsiteY71" fmla="*/ 5947232 h 6664408"/>
                <a:gd name="connsiteX72" fmla="*/ 2169459 w 3173506"/>
                <a:gd name="connsiteY72" fmla="*/ 5848620 h 6664408"/>
                <a:gd name="connsiteX73" fmla="*/ 2043953 w 3173506"/>
                <a:gd name="connsiteY73" fmla="*/ 5507961 h 6664408"/>
                <a:gd name="connsiteX74" fmla="*/ 2043953 w 3173506"/>
                <a:gd name="connsiteY74" fmla="*/ 5507961 h 6664408"/>
                <a:gd name="connsiteX75" fmla="*/ 2151530 w 3173506"/>
                <a:gd name="connsiteY75" fmla="*/ 5319702 h 6664408"/>
                <a:gd name="connsiteX76" fmla="*/ 2366683 w 3173506"/>
                <a:gd name="connsiteY76" fmla="*/ 5247985 h 6664408"/>
                <a:gd name="connsiteX77" fmla="*/ 2438400 w 3173506"/>
                <a:gd name="connsiteY77" fmla="*/ 5149373 h 6664408"/>
                <a:gd name="connsiteX78" fmla="*/ 2438400 w 3173506"/>
                <a:gd name="connsiteY78" fmla="*/ 5059726 h 6664408"/>
                <a:gd name="connsiteX79" fmla="*/ 2501153 w 3173506"/>
                <a:gd name="connsiteY79" fmla="*/ 5068690 h 6664408"/>
                <a:gd name="connsiteX80" fmla="*/ 2572871 w 3173506"/>
                <a:gd name="connsiteY80" fmla="*/ 5032832 h 6664408"/>
                <a:gd name="connsiteX81" fmla="*/ 2599765 w 3173506"/>
                <a:gd name="connsiteY81" fmla="*/ 4934220 h 6664408"/>
                <a:gd name="connsiteX82" fmla="*/ 2832847 w 3173506"/>
                <a:gd name="connsiteY82" fmla="*/ 4808714 h 6664408"/>
                <a:gd name="connsiteX83" fmla="*/ 3155577 w 3173506"/>
                <a:gd name="connsiteY83" fmla="*/ 4665279 h 6664408"/>
                <a:gd name="connsiteX84" fmla="*/ 3173506 w 3173506"/>
                <a:gd name="connsiteY84" fmla="*/ 4530808 h 6664408"/>
                <a:gd name="connsiteX85" fmla="*/ 3101789 w 3173506"/>
                <a:gd name="connsiteY85" fmla="*/ 4459090 h 6664408"/>
                <a:gd name="connsiteX86" fmla="*/ 3101789 w 3173506"/>
                <a:gd name="connsiteY86" fmla="*/ 4297726 h 6664408"/>
                <a:gd name="connsiteX87" fmla="*/ 3110753 w 3173506"/>
                <a:gd name="connsiteY87" fmla="*/ 4199114 h 6664408"/>
                <a:gd name="connsiteX88" fmla="*/ 3137647 w 3173506"/>
                <a:gd name="connsiteY88" fmla="*/ 4100502 h 6664408"/>
                <a:gd name="connsiteX89" fmla="*/ 3137647 w 3173506"/>
                <a:gd name="connsiteY89" fmla="*/ 4064643 h 6664408"/>
                <a:gd name="connsiteX90" fmla="*/ 3048000 w 3173506"/>
                <a:gd name="connsiteY90" fmla="*/ 4037749 h 6664408"/>
                <a:gd name="connsiteX91" fmla="*/ 2994212 w 3173506"/>
                <a:gd name="connsiteY91" fmla="*/ 3983961 h 6664408"/>
                <a:gd name="connsiteX92" fmla="*/ 2904565 w 3173506"/>
                <a:gd name="connsiteY92" fmla="*/ 3903279 h 6664408"/>
                <a:gd name="connsiteX93" fmla="*/ 2814918 w 3173506"/>
                <a:gd name="connsiteY93" fmla="*/ 3903279 h 6664408"/>
                <a:gd name="connsiteX94" fmla="*/ 2841812 w 3173506"/>
                <a:gd name="connsiteY94" fmla="*/ 3786738 h 6664408"/>
                <a:gd name="connsiteX95" fmla="*/ 2832847 w 3173506"/>
                <a:gd name="connsiteY95" fmla="*/ 3679161 h 6664408"/>
                <a:gd name="connsiteX96" fmla="*/ 2805953 w 3173506"/>
                <a:gd name="connsiteY96" fmla="*/ 3634338 h 6664408"/>
                <a:gd name="connsiteX97" fmla="*/ 2814918 w 3173506"/>
                <a:gd name="connsiteY97" fmla="*/ 3598479 h 6664408"/>
                <a:gd name="connsiteX98" fmla="*/ 2770094 w 3173506"/>
                <a:gd name="connsiteY98" fmla="*/ 3526761 h 6664408"/>
                <a:gd name="connsiteX99" fmla="*/ 2707341 w 3173506"/>
                <a:gd name="connsiteY99" fmla="*/ 3526761 h 6664408"/>
                <a:gd name="connsiteX100" fmla="*/ 2671483 w 3173506"/>
                <a:gd name="connsiteY100" fmla="*/ 3571585 h 6664408"/>
                <a:gd name="connsiteX101" fmla="*/ 2653553 w 3173506"/>
                <a:gd name="connsiteY101" fmla="*/ 3616408 h 6664408"/>
                <a:gd name="connsiteX102" fmla="*/ 2599765 w 3173506"/>
                <a:gd name="connsiteY102" fmla="*/ 3643302 h 6664408"/>
                <a:gd name="connsiteX103" fmla="*/ 2599765 w 3173506"/>
                <a:gd name="connsiteY103" fmla="*/ 3643302 h 6664408"/>
                <a:gd name="connsiteX104" fmla="*/ 2492189 w 3173506"/>
                <a:gd name="connsiteY104" fmla="*/ 3598479 h 6664408"/>
                <a:gd name="connsiteX105" fmla="*/ 2528047 w 3173506"/>
                <a:gd name="connsiteY105" fmla="*/ 3544690 h 6664408"/>
                <a:gd name="connsiteX106" fmla="*/ 2537012 w 3173506"/>
                <a:gd name="connsiteY106" fmla="*/ 3481938 h 6664408"/>
                <a:gd name="connsiteX107" fmla="*/ 2519083 w 3173506"/>
                <a:gd name="connsiteY107" fmla="*/ 3446079 h 6664408"/>
                <a:gd name="connsiteX108" fmla="*/ 2438400 w 3173506"/>
                <a:gd name="connsiteY108" fmla="*/ 3472973 h 6664408"/>
                <a:gd name="connsiteX109" fmla="*/ 2402541 w 3173506"/>
                <a:gd name="connsiteY109" fmla="*/ 3472973 h 6664408"/>
                <a:gd name="connsiteX110" fmla="*/ 2402541 w 3173506"/>
                <a:gd name="connsiteY110" fmla="*/ 3472973 h 6664408"/>
                <a:gd name="connsiteX111" fmla="*/ 2187389 w 3173506"/>
                <a:gd name="connsiteY111" fmla="*/ 3428149 h 6664408"/>
                <a:gd name="connsiteX112" fmla="*/ 1963271 w 3173506"/>
                <a:gd name="connsiteY112" fmla="*/ 3159208 h 6664408"/>
                <a:gd name="connsiteX113" fmla="*/ 2008094 w 3173506"/>
                <a:gd name="connsiteY113" fmla="*/ 3015773 h 6664408"/>
                <a:gd name="connsiteX114" fmla="*/ 2017059 w 3173506"/>
                <a:gd name="connsiteY114" fmla="*/ 2961985 h 6664408"/>
                <a:gd name="connsiteX115" fmla="*/ 2026024 w 3173506"/>
                <a:gd name="connsiteY115" fmla="*/ 2899232 h 6664408"/>
                <a:gd name="connsiteX116" fmla="*/ 2277036 w 3173506"/>
                <a:gd name="connsiteY116" fmla="*/ 2746832 h 6664408"/>
                <a:gd name="connsiteX117" fmla="*/ 2438400 w 3173506"/>
                <a:gd name="connsiteY117" fmla="*/ 2630290 h 6664408"/>
                <a:gd name="connsiteX118" fmla="*/ 2590800 w 3173506"/>
                <a:gd name="connsiteY118" fmla="*/ 2468926 h 6664408"/>
                <a:gd name="connsiteX119" fmla="*/ 2653553 w 3173506"/>
                <a:gd name="connsiteY119" fmla="*/ 2334455 h 6664408"/>
                <a:gd name="connsiteX120" fmla="*/ 2689412 w 3173506"/>
                <a:gd name="connsiteY120" fmla="*/ 2244808 h 6664408"/>
                <a:gd name="connsiteX121" fmla="*/ 2734236 w 3173506"/>
                <a:gd name="connsiteY121" fmla="*/ 2199985 h 6664408"/>
                <a:gd name="connsiteX122" fmla="*/ 2832847 w 3173506"/>
                <a:gd name="connsiteY122" fmla="*/ 2020690 h 6664408"/>
                <a:gd name="connsiteX123" fmla="*/ 2796989 w 3173506"/>
                <a:gd name="connsiteY123" fmla="*/ 1931043 h 6664408"/>
                <a:gd name="connsiteX124" fmla="*/ 2779059 w 3173506"/>
                <a:gd name="connsiteY124" fmla="*/ 1868290 h 6664408"/>
                <a:gd name="connsiteX125" fmla="*/ 2779059 w 3173506"/>
                <a:gd name="connsiteY125" fmla="*/ 1733820 h 6664408"/>
                <a:gd name="connsiteX126" fmla="*/ 2770094 w 3173506"/>
                <a:gd name="connsiteY126" fmla="*/ 1644173 h 6664408"/>
                <a:gd name="connsiteX127" fmla="*/ 2698377 w 3173506"/>
                <a:gd name="connsiteY127" fmla="*/ 1599349 h 6664408"/>
                <a:gd name="connsiteX128" fmla="*/ 2626659 w 3173506"/>
                <a:gd name="connsiteY128" fmla="*/ 1554526 h 6664408"/>
                <a:gd name="connsiteX129" fmla="*/ 2581836 w 3173506"/>
                <a:gd name="connsiteY129" fmla="*/ 1518667 h 6664408"/>
                <a:gd name="connsiteX130" fmla="*/ 2590800 w 3173506"/>
                <a:gd name="connsiteY130" fmla="*/ 1473843 h 6664408"/>
                <a:gd name="connsiteX131" fmla="*/ 2510118 w 3173506"/>
                <a:gd name="connsiteY131" fmla="*/ 1473843 h 6664408"/>
                <a:gd name="connsiteX132" fmla="*/ 2474259 w 3173506"/>
                <a:gd name="connsiteY132" fmla="*/ 1429020 h 6664408"/>
                <a:gd name="connsiteX133" fmla="*/ 2411506 w 3173506"/>
                <a:gd name="connsiteY133" fmla="*/ 1330408 h 6664408"/>
                <a:gd name="connsiteX134" fmla="*/ 2339789 w 3173506"/>
                <a:gd name="connsiteY134" fmla="*/ 1303514 h 6664408"/>
                <a:gd name="connsiteX135" fmla="*/ 2303930 w 3173506"/>
                <a:gd name="connsiteY135" fmla="*/ 1213867 h 6664408"/>
                <a:gd name="connsiteX136" fmla="*/ 2330824 w 3173506"/>
                <a:gd name="connsiteY136" fmla="*/ 1124220 h 6664408"/>
                <a:gd name="connsiteX137" fmla="*/ 2321859 w 3173506"/>
                <a:gd name="connsiteY137" fmla="*/ 989749 h 6664408"/>
                <a:gd name="connsiteX138" fmla="*/ 2393577 w 3173506"/>
                <a:gd name="connsiteY138" fmla="*/ 918032 h 6664408"/>
                <a:gd name="connsiteX139" fmla="*/ 2492189 w 3173506"/>
                <a:gd name="connsiteY139" fmla="*/ 846314 h 6664408"/>
                <a:gd name="connsiteX140" fmla="*/ 2545977 w 3173506"/>
                <a:gd name="connsiteY140" fmla="*/ 819420 h 6664408"/>
                <a:gd name="connsiteX141" fmla="*/ 2599765 w 3173506"/>
                <a:gd name="connsiteY141" fmla="*/ 819420 h 6664408"/>
                <a:gd name="connsiteX142" fmla="*/ 2626659 w 3173506"/>
                <a:gd name="connsiteY142" fmla="*/ 720808 h 6664408"/>
                <a:gd name="connsiteX143" fmla="*/ 2707341 w 3173506"/>
                <a:gd name="connsiteY143" fmla="*/ 595302 h 6664408"/>
                <a:gd name="connsiteX144" fmla="*/ 2770094 w 3173506"/>
                <a:gd name="connsiteY144" fmla="*/ 469796 h 6664408"/>
                <a:gd name="connsiteX145" fmla="*/ 2823883 w 3173506"/>
                <a:gd name="connsiteY145" fmla="*/ 424973 h 6664408"/>
                <a:gd name="connsiteX146" fmla="*/ 2832847 w 3173506"/>
                <a:gd name="connsiteY146" fmla="*/ 335326 h 6664408"/>
                <a:gd name="connsiteX147" fmla="*/ 2797885 w 3173506"/>
                <a:gd name="connsiteY147" fmla="*/ 259575 h 6664408"/>
                <a:gd name="connsiteX148" fmla="*/ 2833968 w 3173506"/>
                <a:gd name="connsiteY148" fmla="*/ 203769 h 6664408"/>
                <a:gd name="connsiteX149" fmla="*/ 2801695 w 3173506"/>
                <a:gd name="connsiteY149" fmla="*/ 130035 h 6664408"/>
                <a:gd name="connsiteX150" fmla="*/ 2714065 w 3173506"/>
                <a:gd name="connsiteY150" fmla="*/ 171944 h 6664408"/>
                <a:gd name="connsiteX151" fmla="*/ 2680447 w 3173506"/>
                <a:gd name="connsiteY151" fmla="*/ 236714 h 6664408"/>
                <a:gd name="connsiteX152" fmla="*/ 2626659 w 3173506"/>
                <a:gd name="connsiteY152" fmla="*/ 308432 h 6664408"/>
                <a:gd name="connsiteX153" fmla="*/ 2554941 w 3173506"/>
                <a:gd name="connsiteY153" fmla="*/ 371185 h 6664408"/>
                <a:gd name="connsiteX154" fmla="*/ 2402541 w 3173506"/>
                <a:gd name="connsiteY154" fmla="*/ 424973 h 6664408"/>
                <a:gd name="connsiteX155" fmla="*/ 2375647 w 3173506"/>
                <a:gd name="connsiteY155" fmla="*/ 514620 h 6664408"/>
                <a:gd name="connsiteX156" fmla="*/ 2268071 w 3173506"/>
                <a:gd name="connsiteY156" fmla="*/ 586338 h 6664408"/>
                <a:gd name="connsiteX157" fmla="*/ 2187389 w 3173506"/>
                <a:gd name="connsiteY157" fmla="*/ 514620 h 6664408"/>
                <a:gd name="connsiteX158" fmla="*/ 2187389 w 3173506"/>
                <a:gd name="connsiteY158" fmla="*/ 424973 h 6664408"/>
                <a:gd name="connsiteX159" fmla="*/ 2223247 w 3173506"/>
                <a:gd name="connsiteY159" fmla="*/ 353255 h 6664408"/>
                <a:gd name="connsiteX160" fmla="*/ 2205318 w 3173506"/>
                <a:gd name="connsiteY160" fmla="*/ 308432 h 6664408"/>
                <a:gd name="connsiteX161" fmla="*/ 2110740 w 3173506"/>
                <a:gd name="connsiteY161" fmla="*/ 326361 h 6664408"/>
                <a:gd name="connsiteX162" fmla="*/ 2129790 w 3173506"/>
                <a:gd name="connsiteY162" fmla="*/ 215199 h 6664408"/>
                <a:gd name="connsiteX163" fmla="*/ 2146375 w 3173506"/>
                <a:gd name="connsiteY163" fmla="*/ 168135 h 6664408"/>
                <a:gd name="connsiteX164" fmla="*/ 2188285 w 3173506"/>
                <a:gd name="connsiteY164" fmla="*/ 76695 h 6664408"/>
                <a:gd name="connsiteX165" fmla="*/ 2112085 w 3173506"/>
                <a:gd name="connsiteY165" fmla="*/ 34785 h 6664408"/>
                <a:gd name="connsiteX166" fmla="*/ 1334845 w 3173506"/>
                <a:gd name="connsiteY166" fmla="*/ 495 h 6664408"/>
                <a:gd name="connsiteX167" fmla="*/ 1239595 w 3173506"/>
                <a:gd name="connsiteY167" fmla="*/ 65265 h 6664408"/>
                <a:gd name="connsiteX168" fmla="*/ 1190065 w 3173506"/>
                <a:gd name="connsiteY168" fmla="*/ 114795 h 6664408"/>
                <a:gd name="connsiteX169" fmla="*/ 1125295 w 3173506"/>
                <a:gd name="connsiteY169" fmla="*/ 171945 h 6664408"/>
                <a:gd name="connsiteX170" fmla="*/ 1084730 w 3173506"/>
                <a:gd name="connsiteY170" fmla="*/ 227749 h 6664408"/>
                <a:gd name="connsiteX171" fmla="*/ 1066800 w 3173506"/>
                <a:gd name="connsiteY171" fmla="*/ 290502 h 6664408"/>
                <a:gd name="connsiteX172" fmla="*/ 878541 w 3173506"/>
                <a:gd name="connsiteY172" fmla="*/ 335326 h 6664408"/>
                <a:gd name="connsiteX0" fmla="*/ 878541 w 3173506"/>
                <a:gd name="connsiteY0" fmla="*/ 355166 h 6684248"/>
                <a:gd name="connsiteX1" fmla="*/ 887506 w 3173506"/>
                <a:gd name="connsiteY1" fmla="*/ 426883 h 6684248"/>
                <a:gd name="connsiteX2" fmla="*/ 905436 w 3173506"/>
                <a:gd name="connsiteY2" fmla="*/ 462742 h 6684248"/>
                <a:gd name="connsiteX3" fmla="*/ 869577 w 3173506"/>
                <a:gd name="connsiteY3" fmla="*/ 507566 h 6684248"/>
                <a:gd name="connsiteX4" fmla="*/ 824753 w 3173506"/>
                <a:gd name="connsiteY4" fmla="*/ 507566 h 6684248"/>
                <a:gd name="connsiteX5" fmla="*/ 797859 w 3173506"/>
                <a:gd name="connsiteY5" fmla="*/ 507566 h 6684248"/>
                <a:gd name="connsiteX6" fmla="*/ 753036 w 3173506"/>
                <a:gd name="connsiteY6" fmla="*/ 534460 h 6684248"/>
                <a:gd name="connsiteX7" fmla="*/ 753036 w 3173506"/>
                <a:gd name="connsiteY7" fmla="*/ 588248 h 6684248"/>
                <a:gd name="connsiteX8" fmla="*/ 726141 w 3173506"/>
                <a:gd name="connsiteY8" fmla="*/ 668930 h 6684248"/>
                <a:gd name="connsiteX9" fmla="*/ 654424 w 3173506"/>
                <a:gd name="connsiteY9" fmla="*/ 704789 h 6684248"/>
                <a:gd name="connsiteX10" fmla="*/ 600636 w 3173506"/>
                <a:gd name="connsiteY10" fmla="*/ 749613 h 6684248"/>
                <a:gd name="connsiteX11" fmla="*/ 510989 w 3173506"/>
                <a:gd name="connsiteY11" fmla="*/ 794436 h 6684248"/>
                <a:gd name="connsiteX12" fmla="*/ 519953 w 3173506"/>
                <a:gd name="connsiteY12" fmla="*/ 830295 h 6684248"/>
                <a:gd name="connsiteX13" fmla="*/ 699247 w 3173506"/>
                <a:gd name="connsiteY13" fmla="*/ 875119 h 6684248"/>
                <a:gd name="connsiteX14" fmla="*/ 663389 w 3173506"/>
                <a:gd name="connsiteY14" fmla="*/ 1009589 h 6684248"/>
                <a:gd name="connsiteX15" fmla="*/ 636494 w 3173506"/>
                <a:gd name="connsiteY15" fmla="*/ 1072342 h 6684248"/>
                <a:gd name="connsiteX16" fmla="*/ 609600 w 3173506"/>
                <a:gd name="connsiteY16" fmla="*/ 1090272 h 6684248"/>
                <a:gd name="connsiteX17" fmla="*/ 618565 w 3173506"/>
                <a:gd name="connsiteY17" fmla="*/ 1117166 h 6684248"/>
                <a:gd name="connsiteX18" fmla="*/ 636494 w 3173506"/>
                <a:gd name="connsiteY18" fmla="*/ 1179919 h 6684248"/>
                <a:gd name="connsiteX19" fmla="*/ 600636 w 3173506"/>
                <a:gd name="connsiteY19" fmla="*/ 1242672 h 6684248"/>
                <a:gd name="connsiteX20" fmla="*/ 591671 w 3173506"/>
                <a:gd name="connsiteY20" fmla="*/ 1430930 h 6684248"/>
                <a:gd name="connsiteX21" fmla="*/ 582706 w 3173506"/>
                <a:gd name="connsiteY21" fmla="*/ 1547472 h 6684248"/>
                <a:gd name="connsiteX22" fmla="*/ 627530 w 3173506"/>
                <a:gd name="connsiteY22" fmla="*/ 1583330 h 6684248"/>
                <a:gd name="connsiteX23" fmla="*/ 627530 w 3173506"/>
                <a:gd name="connsiteY23" fmla="*/ 1583330 h 6684248"/>
                <a:gd name="connsiteX24" fmla="*/ 663389 w 3173506"/>
                <a:gd name="connsiteY24" fmla="*/ 1726766 h 6684248"/>
                <a:gd name="connsiteX25" fmla="*/ 663389 w 3173506"/>
                <a:gd name="connsiteY25" fmla="*/ 1726766 h 6684248"/>
                <a:gd name="connsiteX26" fmla="*/ 636494 w 3173506"/>
                <a:gd name="connsiteY26" fmla="*/ 1843307 h 6684248"/>
                <a:gd name="connsiteX27" fmla="*/ 618565 w 3173506"/>
                <a:gd name="connsiteY27" fmla="*/ 1923989 h 6684248"/>
                <a:gd name="connsiteX28" fmla="*/ 663389 w 3173506"/>
                <a:gd name="connsiteY28" fmla="*/ 1995707 h 6684248"/>
                <a:gd name="connsiteX29" fmla="*/ 672353 w 3173506"/>
                <a:gd name="connsiteY29" fmla="*/ 2040530 h 6684248"/>
                <a:gd name="connsiteX30" fmla="*/ 681318 w 3173506"/>
                <a:gd name="connsiteY30" fmla="*/ 2076389 h 6684248"/>
                <a:gd name="connsiteX31" fmla="*/ 663389 w 3173506"/>
                <a:gd name="connsiteY31" fmla="*/ 2139142 h 6684248"/>
                <a:gd name="connsiteX32" fmla="*/ 636494 w 3173506"/>
                <a:gd name="connsiteY32" fmla="*/ 2175001 h 6684248"/>
                <a:gd name="connsiteX33" fmla="*/ 627530 w 3173506"/>
                <a:gd name="connsiteY33" fmla="*/ 2300507 h 6684248"/>
                <a:gd name="connsiteX34" fmla="*/ 573741 w 3173506"/>
                <a:gd name="connsiteY34" fmla="*/ 2300507 h 6684248"/>
                <a:gd name="connsiteX35" fmla="*/ 609600 w 3173506"/>
                <a:gd name="connsiteY35" fmla="*/ 2443942 h 6684248"/>
                <a:gd name="connsiteX36" fmla="*/ 609600 w 3173506"/>
                <a:gd name="connsiteY36" fmla="*/ 2497730 h 6684248"/>
                <a:gd name="connsiteX37" fmla="*/ 564777 w 3173506"/>
                <a:gd name="connsiteY37" fmla="*/ 2542554 h 6684248"/>
                <a:gd name="connsiteX38" fmla="*/ 582706 w 3173506"/>
                <a:gd name="connsiteY38" fmla="*/ 2587378 h 6684248"/>
                <a:gd name="connsiteX39" fmla="*/ 493059 w 3173506"/>
                <a:gd name="connsiteY39" fmla="*/ 2659095 h 6684248"/>
                <a:gd name="connsiteX40" fmla="*/ 439271 w 3173506"/>
                <a:gd name="connsiteY40" fmla="*/ 2712883 h 6684248"/>
                <a:gd name="connsiteX41" fmla="*/ 376518 w 3173506"/>
                <a:gd name="connsiteY41" fmla="*/ 2775636 h 6684248"/>
                <a:gd name="connsiteX42" fmla="*/ 259977 w 3173506"/>
                <a:gd name="connsiteY42" fmla="*/ 2793566 h 6684248"/>
                <a:gd name="connsiteX43" fmla="*/ 233083 w 3173506"/>
                <a:gd name="connsiteY43" fmla="*/ 2892178 h 6684248"/>
                <a:gd name="connsiteX44" fmla="*/ 233083 w 3173506"/>
                <a:gd name="connsiteY44" fmla="*/ 2945966 h 6684248"/>
                <a:gd name="connsiteX45" fmla="*/ 206189 w 3173506"/>
                <a:gd name="connsiteY45" fmla="*/ 3017683 h 6684248"/>
                <a:gd name="connsiteX46" fmla="*/ 98612 w 3173506"/>
                <a:gd name="connsiteY46" fmla="*/ 3017683 h 6684248"/>
                <a:gd name="connsiteX47" fmla="*/ 0 w 3173506"/>
                <a:gd name="connsiteY47" fmla="*/ 3116295 h 6684248"/>
                <a:gd name="connsiteX48" fmla="*/ 17930 w 3173506"/>
                <a:gd name="connsiteY48" fmla="*/ 3241801 h 6684248"/>
                <a:gd name="connsiteX49" fmla="*/ 8965 w 3173506"/>
                <a:gd name="connsiteY49" fmla="*/ 3331448 h 6684248"/>
                <a:gd name="connsiteX50" fmla="*/ 8965 w 3173506"/>
                <a:gd name="connsiteY50" fmla="*/ 3394201 h 6684248"/>
                <a:gd name="connsiteX51" fmla="*/ 53789 w 3173506"/>
                <a:gd name="connsiteY51" fmla="*/ 3430060 h 6684248"/>
                <a:gd name="connsiteX52" fmla="*/ 53789 w 3173506"/>
                <a:gd name="connsiteY52" fmla="*/ 3430060 h 6684248"/>
                <a:gd name="connsiteX53" fmla="*/ 44824 w 3173506"/>
                <a:gd name="connsiteY53" fmla="*/ 3483848 h 6684248"/>
                <a:gd name="connsiteX54" fmla="*/ 107577 w 3173506"/>
                <a:gd name="connsiteY54" fmla="*/ 3609354 h 6684248"/>
                <a:gd name="connsiteX55" fmla="*/ 161365 w 3173506"/>
                <a:gd name="connsiteY55" fmla="*/ 3716930 h 6684248"/>
                <a:gd name="connsiteX56" fmla="*/ 206189 w 3173506"/>
                <a:gd name="connsiteY56" fmla="*/ 3851401 h 6684248"/>
                <a:gd name="connsiteX57" fmla="*/ 215153 w 3173506"/>
                <a:gd name="connsiteY57" fmla="*/ 3932083 h 6684248"/>
                <a:gd name="connsiteX58" fmla="*/ 385483 w 3173506"/>
                <a:gd name="connsiteY58" fmla="*/ 4012766 h 6684248"/>
                <a:gd name="connsiteX59" fmla="*/ 466165 w 3173506"/>
                <a:gd name="connsiteY59" fmla="*/ 4039660 h 6684248"/>
                <a:gd name="connsiteX60" fmla="*/ 448236 w 3173506"/>
                <a:gd name="connsiteY60" fmla="*/ 4075519 h 6684248"/>
                <a:gd name="connsiteX61" fmla="*/ 609600 w 3173506"/>
                <a:gd name="connsiteY61" fmla="*/ 4254813 h 6684248"/>
                <a:gd name="connsiteX62" fmla="*/ 636494 w 3173506"/>
                <a:gd name="connsiteY62" fmla="*/ 4308601 h 6684248"/>
                <a:gd name="connsiteX63" fmla="*/ 654424 w 3173506"/>
                <a:gd name="connsiteY63" fmla="*/ 4514789 h 6684248"/>
                <a:gd name="connsiteX64" fmla="*/ 654424 w 3173506"/>
                <a:gd name="connsiteY64" fmla="*/ 4613401 h 6684248"/>
                <a:gd name="connsiteX65" fmla="*/ 1219200 w 3173506"/>
                <a:gd name="connsiteY65" fmla="*/ 4971989 h 6684248"/>
                <a:gd name="connsiteX66" fmla="*/ 1595718 w 3173506"/>
                <a:gd name="connsiteY66" fmla="*/ 6684248 h 6684248"/>
                <a:gd name="connsiteX67" fmla="*/ 1828800 w 3173506"/>
                <a:gd name="connsiteY67" fmla="*/ 6567707 h 6684248"/>
                <a:gd name="connsiteX68" fmla="*/ 1909483 w 3173506"/>
                <a:gd name="connsiteY68" fmla="*/ 6549778 h 6684248"/>
                <a:gd name="connsiteX69" fmla="*/ 2061883 w 3173506"/>
                <a:gd name="connsiteY69" fmla="*/ 6298766 h 6684248"/>
                <a:gd name="connsiteX70" fmla="*/ 2178424 w 3173506"/>
                <a:gd name="connsiteY70" fmla="*/ 6065683 h 6684248"/>
                <a:gd name="connsiteX71" fmla="*/ 2160494 w 3173506"/>
                <a:gd name="connsiteY71" fmla="*/ 5967072 h 6684248"/>
                <a:gd name="connsiteX72" fmla="*/ 2169459 w 3173506"/>
                <a:gd name="connsiteY72" fmla="*/ 5868460 h 6684248"/>
                <a:gd name="connsiteX73" fmla="*/ 2043953 w 3173506"/>
                <a:gd name="connsiteY73" fmla="*/ 5527801 h 6684248"/>
                <a:gd name="connsiteX74" fmla="*/ 2043953 w 3173506"/>
                <a:gd name="connsiteY74" fmla="*/ 5527801 h 6684248"/>
                <a:gd name="connsiteX75" fmla="*/ 2151530 w 3173506"/>
                <a:gd name="connsiteY75" fmla="*/ 5339542 h 6684248"/>
                <a:gd name="connsiteX76" fmla="*/ 2366683 w 3173506"/>
                <a:gd name="connsiteY76" fmla="*/ 5267825 h 6684248"/>
                <a:gd name="connsiteX77" fmla="*/ 2438400 w 3173506"/>
                <a:gd name="connsiteY77" fmla="*/ 5169213 h 6684248"/>
                <a:gd name="connsiteX78" fmla="*/ 2438400 w 3173506"/>
                <a:gd name="connsiteY78" fmla="*/ 5079566 h 6684248"/>
                <a:gd name="connsiteX79" fmla="*/ 2501153 w 3173506"/>
                <a:gd name="connsiteY79" fmla="*/ 5088530 h 6684248"/>
                <a:gd name="connsiteX80" fmla="*/ 2572871 w 3173506"/>
                <a:gd name="connsiteY80" fmla="*/ 5052672 h 6684248"/>
                <a:gd name="connsiteX81" fmla="*/ 2599765 w 3173506"/>
                <a:gd name="connsiteY81" fmla="*/ 4954060 h 6684248"/>
                <a:gd name="connsiteX82" fmla="*/ 2832847 w 3173506"/>
                <a:gd name="connsiteY82" fmla="*/ 4828554 h 6684248"/>
                <a:gd name="connsiteX83" fmla="*/ 3155577 w 3173506"/>
                <a:gd name="connsiteY83" fmla="*/ 4685119 h 6684248"/>
                <a:gd name="connsiteX84" fmla="*/ 3173506 w 3173506"/>
                <a:gd name="connsiteY84" fmla="*/ 4550648 h 6684248"/>
                <a:gd name="connsiteX85" fmla="*/ 3101789 w 3173506"/>
                <a:gd name="connsiteY85" fmla="*/ 4478930 h 6684248"/>
                <a:gd name="connsiteX86" fmla="*/ 3101789 w 3173506"/>
                <a:gd name="connsiteY86" fmla="*/ 4317566 h 6684248"/>
                <a:gd name="connsiteX87" fmla="*/ 3110753 w 3173506"/>
                <a:gd name="connsiteY87" fmla="*/ 4218954 h 6684248"/>
                <a:gd name="connsiteX88" fmla="*/ 3137647 w 3173506"/>
                <a:gd name="connsiteY88" fmla="*/ 4120342 h 6684248"/>
                <a:gd name="connsiteX89" fmla="*/ 3137647 w 3173506"/>
                <a:gd name="connsiteY89" fmla="*/ 4084483 h 6684248"/>
                <a:gd name="connsiteX90" fmla="*/ 3048000 w 3173506"/>
                <a:gd name="connsiteY90" fmla="*/ 4057589 h 6684248"/>
                <a:gd name="connsiteX91" fmla="*/ 2994212 w 3173506"/>
                <a:gd name="connsiteY91" fmla="*/ 4003801 h 6684248"/>
                <a:gd name="connsiteX92" fmla="*/ 2904565 w 3173506"/>
                <a:gd name="connsiteY92" fmla="*/ 3923119 h 6684248"/>
                <a:gd name="connsiteX93" fmla="*/ 2814918 w 3173506"/>
                <a:gd name="connsiteY93" fmla="*/ 3923119 h 6684248"/>
                <a:gd name="connsiteX94" fmla="*/ 2841812 w 3173506"/>
                <a:gd name="connsiteY94" fmla="*/ 3806578 h 6684248"/>
                <a:gd name="connsiteX95" fmla="*/ 2832847 w 3173506"/>
                <a:gd name="connsiteY95" fmla="*/ 3699001 h 6684248"/>
                <a:gd name="connsiteX96" fmla="*/ 2805953 w 3173506"/>
                <a:gd name="connsiteY96" fmla="*/ 3654178 h 6684248"/>
                <a:gd name="connsiteX97" fmla="*/ 2814918 w 3173506"/>
                <a:gd name="connsiteY97" fmla="*/ 3618319 h 6684248"/>
                <a:gd name="connsiteX98" fmla="*/ 2770094 w 3173506"/>
                <a:gd name="connsiteY98" fmla="*/ 3546601 h 6684248"/>
                <a:gd name="connsiteX99" fmla="*/ 2707341 w 3173506"/>
                <a:gd name="connsiteY99" fmla="*/ 3546601 h 6684248"/>
                <a:gd name="connsiteX100" fmla="*/ 2671483 w 3173506"/>
                <a:gd name="connsiteY100" fmla="*/ 3591425 h 6684248"/>
                <a:gd name="connsiteX101" fmla="*/ 2653553 w 3173506"/>
                <a:gd name="connsiteY101" fmla="*/ 3636248 h 6684248"/>
                <a:gd name="connsiteX102" fmla="*/ 2599765 w 3173506"/>
                <a:gd name="connsiteY102" fmla="*/ 3663142 h 6684248"/>
                <a:gd name="connsiteX103" fmla="*/ 2599765 w 3173506"/>
                <a:gd name="connsiteY103" fmla="*/ 3663142 h 6684248"/>
                <a:gd name="connsiteX104" fmla="*/ 2492189 w 3173506"/>
                <a:gd name="connsiteY104" fmla="*/ 3618319 h 6684248"/>
                <a:gd name="connsiteX105" fmla="*/ 2528047 w 3173506"/>
                <a:gd name="connsiteY105" fmla="*/ 3564530 h 6684248"/>
                <a:gd name="connsiteX106" fmla="*/ 2537012 w 3173506"/>
                <a:gd name="connsiteY106" fmla="*/ 3501778 h 6684248"/>
                <a:gd name="connsiteX107" fmla="*/ 2519083 w 3173506"/>
                <a:gd name="connsiteY107" fmla="*/ 3465919 h 6684248"/>
                <a:gd name="connsiteX108" fmla="*/ 2438400 w 3173506"/>
                <a:gd name="connsiteY108" fmla="*/ 3492813 h 6684248"/>
                <a:gd name="connsiteX109" fmla="*/ 2402541 w 3173506"/>
                <a:gd name="connsiteY109" fmla="*/ 3492813 h 6684248"/>
                <a:gd name="connsiteX110" fmla="*/ 2402541 w 3173506"/>
                <a:gd name="connsiteY110" fmla="*/ 3492813 h 6684248"/>
                <a:gd name="connsiteX111" fmla="*/ 2187389 w 3173506"/>
                <a:gd name="connsiteY111" fmla="*/ 3447989 h 6684248"/>
                <a:gd name="connsiteX112" fmla="*/ 1963271 w 3173506"/>
                <a:gd name="connsiteY112" fmla="*/ 3179048 h 6684248"/>
                <a:gd name="connsiteX113" fmla="*/ 2008094 w 3173506"/>
                <a:gd name="connsiteY113" fmla="*/ 3035613 h 6684248"/>
                <a:gd name="connsiteX114" fmla="*/ 2017059 w 3173506"/>
                <a:gd name="connsiteY114" fmla="*/ 2981825 h 6684248"/>
                <a:gd name="connsiteX115" fmla="*/ 2026024 w 3173506"/>
                <a:gd name="connsiteY115" fmla="*/ 2919072 h 6684248"/>
                <a:gd name="connsiteX116" fmla="*/ 2277036 w 3173506"/>
                <a:gd name="connsiteY116" fmla="*/ 2766672 h 6684248"/>
                <a:gd name="connsiteX117" fmla="*/ 2438400 w 3173506"/>
                <a:gd name="connsiteY117" fmla="*/ 2650130 h 6684248"/>
                <a:gd name="connsiteX118" fmla="*/ 2590800 w 3173506"/>
                <a:gd name="connsiteY118" fmla="*/ 2488766 h 6684248"/>
                <a:gd name="connsiteX119" fmla="*/ 2653553 w 3173506"/>
                <a:gd name="connsiteY119" fmla="*/ 2354295 h 6684248"/>
                <a:gd name="connsiteX120" fmla="*/ 2689412 w 3173506"/>
                <a:gd name="connsiteY120" fmla="*/ 2264648 h 6684248"/>
                <a:gd name="connsiteX121" fmla="*/ 2734236 w 3173506"/>
                <a:gd name="connsiteY121" fmla="*/ 2219825 h 6684248"/>
                <a:gd name="connsiteX122" fmla="*/ 2832847 w 3173506"/>
                <a:gd name="connsiteY122" fmla="*/ 2040530 h 6684248"/>
                <a:gd name="connsiteX123" fmla="*/ 2796989 w 3173506"/>
                <a:gd name="connsiteY123" fmla="*/ 1950883 h 6684248"/>
                <a:gd name="connsiteX124" fmla="*/ 2779059 w 3173506"/>
                <a:gd name="connsiteY124" fmla="*/ 1888130 h 6684248"/>
                <a:gd name="connsiteX125" fmla="*/ 2779059 w 3173506"/>
                <a:gd name="connsiteY125" fmla="*/ 1753660 h 6684248"/>
                <a:gd name="connsiteX126" fmla="*/ 2770094 w 3173506"/>
                <a:gd name="connsiteY126" fmla="*/ 1664013 h 6684248"/>
                <a:gd name="connsiteX127" fmla="*/ 2698377 w 3173506"/>
                <a:gd name="connsiteY127" fmla="*/ 1619189 h 6684248"/>
                <a:gd name="connsiteX128" fmla="*/ 2626659 w 3173506"/>
                <a:gd name="connsiteY128" fmla="*/ 1574366 h 6684248"/>
                <a:gd name="connsiteX129" fmla="*/ 2581836 w 3173506"/>
                <a:gd name="connsiteY129" fmla="*/ 1538507 h 6684248"/>
                <a:gd name="connsiteX130" fmla="*/ 2590800 w 3173506"/>
                <a:gd name="connsiteY130" fmla="*/ 1493683 h 6684248"/>
                <a:gd name="connsiteX131" fmla="*/ 2510118 w 3173506"/>
                <a:gd name="connsiteY131" fmla="*/ 1493683 h 6684248"/>
                <a:gd name="connsiteX132" fmla="*/ 2474259 w 3173506"/>
                <a:gd name="connsiteY132" fmla="*/ 1448860 h 6684248"/>
                <a:gd name="connsiteX133" fmla="*/ 2411506 w 3173506"/>
                <a:gd name="connsiteY133" fmla="*/ 1350248 h 6684248"/>
                <a:gd name="connsiteX134" fmla="*/ 2339789 w 3173506"/>
                <a:gd name="connsiteY134" fmla="*/ 1323354 h 6684248"/>
                <a:gd name="connsiteX135" fmla="*/ 2303930 w 3173506"/>
                <a:gd name="connsiteY135" fmla="*/ 1233707 h 6684248"/>
                <a:gd name="connsiteX136" fmla="*/ 2330824 w 3173506"/>
                <a:gd name="connsiteY136" fmla="*/ 1144060 h 6684248"/>
                <a:gd name="connsiteX137" fmla="*/ 2321859 w 3173506"/>
                <a:gd name="connsiteY137" fmla="*/ 1009589 h 6684248"/>
                <a:gd name="connsiteX138" fmla="*/ 2393577 w 3173506"/>
                <a:gd name="connsiteY138" fmla="*/ 937872 h 6684248"/>
                <a:gd name="connsiteX139" fmla="*/ 2492189 w 3173506"/>
                <a:gd name="connsiteY139" fmla="*/ 866154 h 6684248"/>
                <a:gd name="connsiteX140" fmla="*/ 2545977 w 3173506"/>
                <a:gd name="connsiteY140" fmla="*/ 839260 h 6684248"/>
                <a:gd name="connsiteX141" fmla="*/ 2599765 w 3173506"/>
                <a:gd name="connsiteY141" fmla="*/ 839260 h 6684248"/>
                <a:gd name="connsiteX142" fmla="*/ 2626659 w 3173506"/>
                <a:gd name="connsiteY142" fmla="*/ 740648 h 6684248"/>
                <a:gd name="connsiteX143" fmla="*/ 2707341 w 3173506"/>
                <a:gd name="connsiteY143" fmla="*/ 615142 h 6684248"/>
                <a:gd name="connsiteX144" fmla="*/ 2770094 w 3173506"/>
                <a:gd name="connsiteY144" fmla="*/ 489636 h 6684248"/>
                <a:gd name="connsiteX145" fmla="*/ 2823883 w 3173506"/>
                <a:gd name="connsiteY145" fmla="*/ 444813 h 6684248"/>
                <a:gd name="connsiteX146" fmla="*/ 2832847 w 3173506"/>
                <a:gd name="connsiteY146" fmla="*/ 355166 h 6684248"/>
                <a:gd name="connsiteX147" fmla="*/ 2797885 w 3173506"/>
                <a:gd name="connsiteY147" fmla="*/ 279415 h 6684248"/>
                <a:gd name="connsiteX148" fmla="*/ 2833968 w 3173506"/>
                <a:gd name="connsiteY148" fmla="*/ 223609 h 6684248"/>
                <a:gd name="connsiteX149" fmla="*/ 2801695 w 3173506"/>
                <a:gd name="connsiteY149" fmla="*/ 149875 h 6684248"/>
                <a:gd name="connsiteX150" fmla="*/ 2714065 w 3173506"/>
                <a:gd name="connsiteY150" fmla="*/ 191784 h 6684248"/>
                <a:gd name="connsiteX151" fmla="*/ 2680447 w 3173506"/>
                <a:gd name="connsiteY151" fmla="*/ 256554 h 6684248"/>
                <a:gd name="connsiteX152" fmla="*/ 2626659 w 3173506"/>
                <a:gd name="connsiteY152" fmla="*/ 328272 h 6684248"/>
                <a:gd name="connsiteX153" fmla="*/ 2554941 w 3173506"/>
                <a:gd name="connsiteY153" fmla="*/ 391025 h 6684248"/>
                <a:gd name="connsiteX154" fmla="*/ 2402541 w 3173506"/>
                <a:gd name="connsiteY154" fmla="*/ 444813 h 6684248"/>
                <a:gd name="connsiteX155" fmla="*/ 2375647 w 3173506"/>
                <a:gd name="connsiteY155" fmla="*/ 534460 h 6684248"/>
                <a:gd name="connsiteX156" fmla="*/ 2268071 w 3173506"/>
                <a:gd name="connsiteY156" fmla="*/ 606178 h 6684248"/>
                <a:gd name="connsiteX157" fmla="*/ 2187389 w 3173506"/>
                <a:gd name="connsiteY157" fmla="*/ 534460 h 6684248"/>
                <a:gd name="connsiteX158" fmla="*/ 2187389 w 3173506"/>
                <a:gd name="connsiteY158" fmla="*/ 444813 h 6684248"/>
                <a:gd name="connsiteX159" fmla="*/ 2223247 w 3173506"/>
                <a:gd name="connsiteY159" fmla="*/ 373095 h 6684248"/>
                <a:gd name="connsiteX160" fmla="*/ 2205318 w 3173506"/>
                <a:gd name="connsiteY160" fmla="*/ 328272 h 6684248"/>
                <a:gd name="connsiteX161" fmla="*/ 2110740 w 3173506"/>
                <a:gd name="connsiteY161" fmla="*/ 346201 h 6684248"/>
                <a:gd name="connsiteX162" fmla="*/ 2129790 w 3173506"/>
                <a:gd name="connsiteY162" fmla="*/ 235039 h 6684248"/>
                <a:gd name="connsiteX163" fmla="*/ 2146375 w 3173506"/>
                <a:gd name="connsiteY163" fmla="*/ 187975 h 6684248"/>
                <a:gd name="connsiteX164" fmla="*/ 2188285 w 3173506"/>
                <a:gd name="connsiteY164" fmla="*/ 96535 h 6684248"/>
                <a:gd name="connsiteX165" fmla="*/ 2112085 w 3173506"/>
                <a:gd name="connsiteY165" fmla="*/ 54625 h 6684248"/>
                <a:gd name="connsiteX166" fmla="*/ 1449145 w 3173506"/>
                <a:gd name="connsiteY166" fmla="*/ 1285 h 6684248"/>
                <a:gd name="connsiteX167" fmla="*/ 1334845 w 3173506"/>
                <a:gd name="connsiteY167" fmla="*/ 20335 h 6684248"/>
                <a:gd name="connsiteX168" fmla="*/ 1239595 w 3173506"/>
                <a:gd name="connsiteY168" fmla="*/ 85105 h 6684248"/>
                <a:gd name="connsiteX169" fmla="*/ 1190065 w 3173506"/>
                <a:gd name="connsiteY169" fmla="*/ 134635 h 6684248"/>
                <a:gd name="connsiteX170" fmla="*/ 1125295 w 3173506"/>
                <a:gd name="connsiteY170" fmla="*/ 191785 h 6684248"/>
                <a:gd name="connsiteX171" fmla="*/ 1084730 w 3173506"/>
                <a:gd name="connsiteY171" fmla="*/ 247589 h 6684248"/>
                <a:gd name="connsiteX172" fmla="*/ 1066800 w 3173506"/>
                <a:gd name="connsiteY172" fmla="*/ 310342 h 6684248"/>
                <a:gd name="connsiteX173" fmla="*/ 878541 w 3173506"/>
                <a:gd name="connsiteY173" fmla="*/ 355166 h 6684248"/>
                <a:gd name="connsiteX0" fmla="*/ 878541 w 3173506"/>
                <a:gd name="connsiteY0" fmla="*/ 385742 h 6714824"/>
                <a:gd name="connsiteX1" fmla="*/ 887506 w 3173506"/>
                <a:gd name="connsiteY1" fmla="*/ 457459 h 6714824"/>
                <a:gd name="connsiteX2" fmla="*/ 905436 w 3173506"/>
                <a:gd name="connsiteY2" fmla="*/ 493318 h 6714824"/>
                <a:gd name="connsiteX3" fmla="*/ 869577 w 3173506"/>
                <a:gd name="connsiteY3" fmla="*/ 538142 h 6714824"/>
                <a:gd name="connsiteX4" fmla="*/ 824753 w 3173506"/>
                <a:gd name="connsiteY4" fmla="*/ 538142 h 6714824"/>
                <a:gd name="connsiteX5" fmla="*/ 797859 w 3173506"/>
                <a:gd name="connsiteY5" fmla="*/ 538142 h 6714824"/>
                <a:gd name="connsiteX6" fmla="*/ 753036 w 3173506"/>
                <a:gd name="connsiteY6" fmla="*/ 565036 h 6714824"/>
                <a:gd name="connsiteX7" fmla="*/ 753036 w 3173506"/>
                <a:gd name="connsiteY7" fmla="*/ 618824 h 6714824"/>
                <a:gd name="connsiteX8" fmla="*/ 726141 w 3173506"/>
                <a:gd name="connsiteY8" fmla="*/ 699506 h 6714824"/>
                <a:gd name="connsiteX9" fmla="*/ 654424 w 3173506"/>
                <a:gd name="connsiteY9" fmla="*/ 735365 h 6714824"/>
                <a:gd name="connsiteX10" fmla="*/ 600636 w 3173506"/>
                <a:gd name="connsiteY10" fmla="*/ 780189 h 6714824"/>
                <a:gd name="connsiteX11" fmla="*/ 510989 w 3173506"/>
                <a:gd name="connsiteY11" fmla="*/ 825012 h 6714824"/>
                <a:gd name="connsiteX12" fmla="*/ 519953 w 3173506"/>
                <a:gd name="connsiteY12" fmla="*/ 860871 h 6714824"/>
                <a:gd name="connsiteX13" fmla="*/ 699247 w 3173506"/>
                <a:gd name="connsiteY13" fmla="*/ 905695 h 6714824"/>
                <a:gd name="connsiteX14" fmla="*/ 663389 w 3173506"/>
                <a:gd name="connsiteY14" fmla="*/ 1040165 h 6714824"/>
                <a:gd name="connsiteX15" fmla="*/ 636494 w 3173506"/>
                <a:gd name="connsiteY15" fmla="*/ 1102918 h 6714824"/>
                <a:gd name="connsiteX16" fmla="*/ 609600 w 3173506"/>
                <a:gd name="connsiteY16" fmla="*/ 1120848 h 6714824"/>
                <a:gd name="connsiteX17" fmla="*/ 618565 w 3173506"/>
                <a:gd name="connsiteY17" fmla="*/ 1147742 h 6714824"/>
                <a:gd name="connsiteX18" fmla="*/ 636494 w 3173506"/>
                <a:gd name="connsiteY18" fmla="*/ 1210495 h 6714824"/>
                <a:gd name="connsiteX19" fmla="*/ 600636 w 3173506"/>
                <a:gd name="connsiteY19" fmla="*/ 1273248 h 6714824"/>
                <a:gd name="connsiteX20" fmla="*/ 591671 w 3173506"/>
                <a:gd name="connsiteY20" fmla="*/ 1461506 h 6714824"/>
                <a:gd name="connsiteX21" fmla="*/ 582706 w 3173506"/>
                <a:gd name="connsiteY21" fmla="*/ 1578048 h 6714824"/>
                <a:gd name="connsiteX22" fmla="*/ 627530 w 3173506"/>
                <a:gd name="connsiteY22" fmla="*/ 1613906 h 6714824"/>
                <a:gd name="connsiteX23" fmla="*/ 627530 w 3173506"/>
                <a:gd name="connsiteY23" fmla="*/ 1613906 h 6714824"/>
                <a:gd name="connsiteX24" fmla="*/ 663389 w 3173506"/>
                <a:gd name="connsiteY24" fmla="*/ 1757342 h 6714824"/>
                <a:gd name="connsiteX25" fmla="*/ 663389 w 3173506"/>
                <a:gd name="connsiteY25" fmla="*/ 1757342 h 6714824"/>
                <a:gd name="connsiteX26" fmla="*/ 636494 w 3173506"/>
                <a:gd name="connsiteY26" fmla="*/ 1873883 h 6714824"/>
                <a:gd name="connsiteX27" fmla="*/ 618565 w 3173506"/>
                <a:gd name="connsiteY27" fmla="*/ 1954565 h 6714824"/>
                <a:gd name="connsiteX28" fmla="*/ 663389 w 3173506"/>
                <a:gd name="connsiteY28" fmla="*/ 2026283 h 6714824"/>
                <a:gd name="connsiteX29" fmla="*/ 672353 w 3173506"/>
                <a:gd name="connsiteY29" fmla="*/ 2071106 h 6714824"/>
                <a:gd name="connsiteX30" fmla="*/ 681318 w 3173506"/>
                <a:gd name="connsiteY30" fmla="*/ 2106965 h 6714824"/>
                <a:gd name="connsiteX31" fmla="*/ 663389 w 3173506"/>
                <a:gd name="connsiteY31" fmla="*/ 2169718 h 6714824"/>
                <a:gd name="connsiteX32" fmla="*/ 636494 w 3173506"/>
                <a:gd name="connsiteY32" fmla="*/ 2205577 h 6714824"/>
                <a:gd name="connsiteX33" fmla="*/ 627530 w 3173506"/>
                <a:gd name="connsiteY33" fmla="*/ 2331083 h 6714824"/>
                <a:gd name="connsiteX34" fmla="*/ 573741 w 3173506"/>
                <a:gd name="connsiteY34" fmla="*/ 2331083 h 6714824"/>
                <a:gd name="connsiteX35" fmla="*/ 609600 w 3173506"/>
                <a:gd name="connsiteY35" fmla="*/ 2474518 h 6714824"/>
                <a:gd name="connsiteX36" fmla="*/ 609600 w 3173506"/>
                <a:gd name="connsiteY36" fmla="*/ 2528306 h 6714824"/>
                <a:gd name="connsiteX37" fmla="*/ 564777 w 3173506"/>
                <a:gd name="connsiteY37" fmla="*/ 2573130 h 6714824"/>
                <a:gd name="connsiteX38" fmla="*/ 582706 w 3173506"/>
                <a:gd name="connsiteY38" fmla="*/ 2617954 h 6714824"/>
                <a:gd name="connsiteX39" fmla="*/ 493059 w 3173506"/>
                <a:gd name="connsiteY39" fmla="*/ 2689671 h 6714824"/>
                <a:gd name="connsiteX40" fmla="*/ 439271 w 3173506"/>
                <a:gd name="connsiteY40" fmla="*/ 2743459 h 6714824"/>
                <a:gd name="connsiteX41" fmla="*/ 376518 w 3173506"/>
                <a:gd name="connsiteY41" fmla="*/ 2806212 h 6714824"/>
                <a:gd name="connsiteX42" fmla="*/ 259977 w 3173506"/>
                <a:gd name="connsiteY42" fmla="*/ 2824142 h 6714824"/>
                <a:gd name="connsiteX43" fmla="*/ 233083 w 3173506"/>
                <a:gd name="connsiteY43" fmla="*/ 2922754 h 6714824"/>
                <a:gd name="connsiteX44" fmla="*/ 233083 w 3173506"/>
                <a:gd name="connsiteY44" fmla="*/ 2976542 h 6714824"/>
                <a:gd name="connsiteX45" fmla="*/ 206189 w 3173506"/>
                <a:gd name="connsiteY45" fmla="*/ 3048259 h 6714824"/>
                <a:gd name="connsiteX46" fmla="*/ 98612 w 3173506"/>
                <a:gd name="connsiteY46" fmla="*/ 3048259 h 6714824"/>
                <a:gd name="connsiteX47" fmla="*/ 0 w 3173506"/>
                <a:gd name="connsiteY47" fmla="*/ 3146871 h 6714824"/>
                <a:gd name="connsiteX48" fmla="*/ 17930 w 3173506"/>
                <a:gd name="connsiteY48" fmla="*/ 3272377 h 6714824"/>
                <a:gd name="connsiteX49" fmla="*/ 8965 w 3173506"/>
                <a:gd name="connsiteY49" fmla="*/ 3362024 h 6714824"/>
                <a:gd name="connsiteX50" fmla="*/ 8965 w 3173506"/>
                <a:gd name="connsiteY50" fmla="*/ 3424777 h 6714824"/>
                <a:gd name="connsiteX51" fmla="*/ 53789 w 3173506"/>
                <a:gd name="connsiteY51" fmla="*/ 3460636 h 6714824"/>
                <a:gd name="connsiteX52" fmla="*/ 53789 w 3173506"/>
                <a:gd name="connsiteY52" fmla="*/ 3460636 h 6714824"/>
                <a:gd name="connsiteX53" fmla="*/ 44824 w 3173506"/>
                <a:gd name="connsiteY53" fmla="*/ 3514424 h 6714824"/>
                <a:gd name="connsiteX54" fmla="*/ 107577 w 3173506"/>
                <a:gd name="connsiteY54" fmla="*/ 3639930 h 6714824"/>
                <a:gd name="connsiteX55" fmla="*/ 161365 w 3173506"/>
                <a:gd name="connsiteY55" fmla="*/ 3747506 h 6714824"/>
                <a:gd name="connsiteX56" fmla="*/ 206189 w 3173506"/>
                <a:gd name="connsiteY56" fmla="*/ 3881977 h 6714824"/>
                <a:gd name="connsiteX57" fmla="*/ 215153 w 3173506"/>
                <a:gd name="connsiteY57" fmla="*/ 3962659 h 6714824"/>
                <a:gd name="connsiteX58" fmla="*/ 385483 w 3173506"/>
                <a:gd name="connsiteY58" fmla="*/ 4043342 h 6714824"/>
                <a:gd name="connsiteX59" fmla="*/ 466165 w 3173506"/>
                <a:gd name="connsiteY59" fmla="*/ 4070236 h 6714824"/>
                <a:gd name="connsiteX60" fmla="*/ 448236 w 3173506"/>
                <a:gd name="connsiteY60" fmla="*/ 4106095 h 6714824"/>
                <a:gd name="connsiteX61" fmla="*/ 609600 w 3173506"/>
                <a:gd name="connsiteY61" fmla="*/ 4285389 h 6714824"/>
                <a:gd name="connsiteX62" fmla="*/ 636494 w 3173506"/>
                <a:gd name="connsiteY62" fmla="*/ 4339177 h 6714824"/>
                <a:gd name="connsiteX63" fmla="*/ 654424 w 3173506"/>
                <a:gd name="connsiteY63" fmla="*/ 4545365 h 6714824"/>
                <a:gd name="connsiteX64" fmla="*/ 654424 w 3173506"/>
                <a:gd name="connsiteY64" fmla="*/ 4643977 h 6714824"/>
                <a:gd name="connsiteX65" fmla="*/ 1219200 w 3173506"/>
                <a:gd name="connsiteY65" fmla="*/ 5002565 h 6714824"/>
                <a:gd name="connsiteX66" fmla="*/ 1595718 w 3173506"/>
                <a:gd name="connsiteY66" fmla="*/ 6714824 h 6714824"/>
                <a:gd name="connsiteX67" fmla="*/ 1828800 w 3173506"/>
                <a:gd name="connsiteY67" fmla="*/ 6598283 h 6714824"/>
                <a:gd name="connsiteX68" fmla="*/ 1909483 w 3173506"/>
                <a:gd name="connsiteY68" fmla="*/ 6580354 h 6714824"/>
                <a:gd name="connsiteX69" fmla="*/ 2061883 w 3173506"/>
                <a:gd name="connsiteY69" fmla="*/ 6329342 h 6714824"/>
                <a:gd name="connsiteX70" fmla="*/ 2178424 w 3173506"/>
                <a:gd name="connsiteY70" fmla="*/ 6096259 h 6714824"/>
                <a:gd name="connsiteX71" fmla="*/ 2160494 w 3173506"/>
                <a:gd name="connsiteY71" fmla="*/ 5997648 h 6714824"/>
                <a:gd name="connsiteX72" fmla="*/ 2169459 w 3173506"/>
                <a:gd name="connsiteY72" fmla="*/ 5899036 h 6714824"/>
                <a:gd name="connsiteX73" fmla="*/ 2043953 w 3173506"/>
                <a:gd name="connsiteY73" fmla="*/ 5558377 h 6714824"/>
                <a:gd name="connsiteX74" fmla="*/ 2043953 w 3173506"/>
                <a:gd name="connsiteY74" fmla="*/ 5558377 h 6714824"/>
                <a:gd name="connsiteX75" fmla="*/ 2151530 w 3173506"/>
                <a:gd name="connsiteY75" fmla="*/ 5370118 h 6714824"/>
                <a:gd name="connsiteX76" fmla="*/ 2366683 w 3173506"/>
                <a:gd name="connsiteY76" fmla="*/ 5298401 h 6714824"/>
                <a:gd name="connsiteX77" fmla="*/ 2438400 w 3173506"/>
                <a:gd name="connsiteY77" fmla="*/ 5199789 h 6714824"/>
                <a:gd name="connsiteX78" fmla="*/ 2438400 w 3173506"/>
                <a:gd name="connsiteY78" fmla="*/ 5110142 h 6714824"/>
                <a:gd name="connsiteX79" fmla="*/ 2501153 w 3173506"/>
                <a:gd name="connsiteY79" fmla="*/ 5119106 h 6714824"/>
                <a:gd name="connsiteX80" fmla="*/ 2572871 w 3173506"/>
                <a:gd name="connsiteY80" fmla="*/ 5083248 h 6714824"/>
                <a:gd name="connsiteX81" fmla="*/ 2599765 w 3173506"/>
                <a:gd name="connsiteY81" fmla="*/ 4984636 h 6714824"/>
                <a:gd name="connsiteX82" fmla="*/ 2832847 w 3173506"/>
                <a:gd name="connsiteY82" fmla="*/ 4859130 h 6714824"/>
                <a:gd name="connsiteX83" fmla="*/ 3155577 w 3173506"/>
                <a:gd name="connsiteY83" fmla="*/ 4715695 h 6714824"/>
                <a:gd name="connsiteX84" fmla="*/ 3173506 w 3173506"/>
                <a:gd name="connsiteY84" fmla="*/ 4581224 h 6714824"/>
                <a:gd name="connsiteX85" fmla="*/ 3101789 w 3173506"/>
                <a:gd name="connsiteY85" fmla="*/ 4509506 h 6714824"/>
                <a:gd name="connsiteX86" fmla="*/ 3101789 w 3173506"/>
                <a:gd name="connsiteY86" fmla="*/ 4348142 h 6714824"/>
                <a:gd name="connsiteX87" fmla="*/ 3110753 w 3173506"/>
                <a:gd name="connsiteY87" fmla="*/ 4249530 h 6714824"/>
                <a:gd name="connsiteX88" fmla="*/ 3137647 w 3173506"/>
                <a:gd name="connsiteY88" fmla="*/ 4150918 h 6714824"/>
                <a:gd name="connsiteX89" fmla="*/ 3137647 w 3173506"/>
                <a:gd name="connsiteY89" fmla="*/ 4115059 h 6714824"/>
                <a:gd name="connsiteX90" fmla="*/ 3048000 w 3173506"/>
                <a:gd name="connsiteY90" fmla="*/ 4088165 h 6714824"/>
                <a:gd name="connsiteX91" fmla="*/ 2994212 w 3173506"/>
                <a:gd name="connsiteY91" fmla="*/ 4034377 h 6714824"/>
                <a:gd name="connsiteX92" fmla="*/ 2904565 w 3173506"/>
                <a:gd name="connsiteY92" fmla="*/ 3953695 h 6714824"/>
                <a:gd name="connsiteX93" fmla="*/ 2814918 w 3173506"/>
                <a:gd name="connsiteY93" fmla="*/ 3953695 h 6714824"/>
                <a:gd name="connsiteX94" fmla="*/ 2841812 w 3173506"/>
                <a:gd name="connsiteY94" fmla="*/ 3837154 h 6714824"/>
                <a:gd name="connsiteX95" fmla="*/ 2832847 w 3173506"/>
                <a:gd name="connsiteY95" fmla="*/ 3729577 h 6714824"/>
                <a:gd name="connsiteX96" fmla="*/ 2805953 w 3173506"/>
                <a:gd name="connsiteY96" fmla="*/ 3684754 h 6714824"/>
                <a:gd name="connsiteX97" fmla="*/ 2814918 w 3173506"/>
                <a:gd name="connsiteY97" fmla="*/ 3648895 h 6714824"/>
                <a:gd name="connsiteX98" fmla="*/ 2770094 w 3173506"/>
                <a:gd name="connsiteY98" fmla="*/ 3577177 h 6714824"/>
                <a:gd name="connsiteX99" fmla="*/ 2707341 w 3173506"/>
                <a:gd name="connsiteY99" fmla="*/ 3577177 h 6714824"/>
                <a:gd name="connsiteX100" fmla="*/ 2671483 w 3173506"/>
                <a:gd name="connsiteY100" fmla="*/ 3622001 h 6714824"/>
                <a:gd name="connsiteX101" fmla="*/ 2653553 w 3173506"/>
                <a:gd name="connsiteY101" fmla="*/ 3666824 h 6714824"/>
                <a:gd name="connsiteX102" fmla="*/ 2599765 w 3173506"/>
                <a:gd name="connsiteY102" fmla="*/ 3693718 h 6714824"/>
                <a:gd name="connsiteX103" fmla="*/ 2599765 w 3173506"/>
                <a:gd name="connsiteY103" fmla="*/ 3693718 h 6714824"/>
                <a:gd name="connsiteX104" fmla="*/ 2492189 w 3173506"/>
                <a:gd name="connsiteY104" fmla="*/ 3648895 h 6714824"/>
                <a:gd name="connsiteX105" fmla="*/ 2528047 w 3173506"/>
                <a:gd name="connsiteY105" fmla="*/ 3595106 h 6714824"/>
                <a:gd name="connsiteX106" fmla="*/ 2537012 w 3173506"/>
                <a:gd name="connsiteY106" fmla="*/ 3532354 h 6714824"/>
                <a:gd name="connsiteX107" fmla="*/ 2519083 w 3173506"/>
                <a:gd name="connsiteY107" fmla="*/ 3496495 h 6714824"/>
                <a:gd name="connsiteX108" fmla="*/ 2438400 w 3173506"/>
                <a:gd name="connsiteY108" fmla="*/ 3523389 h 6714824"/>
                <a:gd name="connsiteX109" fmla="*/ 2402541 w 3173506"/>
                <a:gd name="connsiteY109" fmla="*/ 3523389 h 6714824"/>
                <a:gd name="connsiteX110" fmla="*/ 2402541 w 3173506"/>
                <a:gd name="connsiteY110" fmla="*/ 3523389 h 6714824"/>
                <a:gd name="connsiteX111" fmla="*/ 2187389 w 3173506"/>
                <a:gd name="connsiteY111" fmla="*/ 3478565 h 6714824"/>
                <a:gd name="connsiteX112" fmla="*/ 1963271 w 3173506"/>
                <a:gd name="connsiteY112" fmla="*/ 3209624 h 6714824"/>
                <a:gd name="connsiteX113" fmla="*/ 2008094 w 3173506"/>
                <a:gd name="connsiteY113" fmla="*/ 3066189 h 6714824"/>
                <a:gd name="connsiteX114" fmla="*/ 2017059 w 3173506"/>
                <a:gd name="connsiteY114" fmla="*/ 3012401 h 6714824"/>
                <a:gd name="connsiteX115" fmla="*/ 2026024 w 3173506"/>
                <a:gd name="connsiteY115" fmla="*/ 2949648 h 6714824"/>
                <a:gd name="connsiteX116" fmla="*/ 2277036 w 3173506"/>
                <a:gd name="connsiteY116" fmla="*/ 2797248 h 6714824"/>
                <a:gd name="connsiteX117" fmla="*/ 2438400 w 3173506"/>
                <a:gd name="connsiteY117" fmla="*/ 2680706 h 6714824"/>
                <a:gd name="connsiteX118" fmla="*/ 2590800 w 3173506"/>
                <a:gd name="connsiteY118" fmla="*/ 2519342 h 6714824"/>
                <a:gd name="connsiteX119" fmla="*/ 2653553 w 3173506"/>
                <a:gd name="connsiteY119" fmla="*/ 2384871 h 6714824"/>
                <a:gd name="connsiteX120" fmla="*/ 2689412 w 3173506"/>
                <a:gd name="connsiteY120" fmla="*/ 2295224 h 6714824"/>
                <a:gd name="connsiteX121" fmla="*/ 2734236 w 3173506"/>
                <a:gd name="connsiteY121" fmla="*/ 2250401 h 6714824"/>
                <a:gd name="connsiteX122" fmla="*/ 2832847 w 3173506"/>
                <a:gd name="connsiteY122" fmla="*/ 2071106 h 6714824"/>
                <a:gd name="connsiteX123" fmla="*/ 2796989 w 3173506"/>
                <a:gd name="connsiteY123" fmla="*/ 1981459 h 6714824"/>
                <a:gd name="connsiteX124" fmla="*/ 2779059 w 3173506"/>
                <a:gd name="connsiteY124" fmla="*/ 1918706 h 6714824"/>
                <a:gd name="connsiteX125" fmla="*/ 2779059 w 3173506"/>
                <a:gd name="connsiteY125" fmla="*/ 1784236 h 6714824"/>
                <a:gd name="connsiteX126" fmla="*/ 2770094 w 3173506"/>
                <a:gd name="connsiteY126" fmla="*/ 1694589 h 6714824"/>
                <a:gd name="connsiteX127" fmla="*/ 2698377 w 3173506"/>
                <a:gd name="connsiteY127" fmla="*/ 1649765 h 6714824"/>
                <a:gd name="connsiteX128" fmla="*/ 2626659 w 3173506"/>
                <a:gd name="connsiteY128" fmla="*/ 1604942 h 6714824"/>
                <a:gd name="connsiteX129" fmla="*/ 2581836 w 3173506"/>
                <a:gd name="connsiteY129" fmla="*/ 1569083 h 6714824"/>
                <a:gd name="connsiteX130" fmla="*/ 2590800 w 3173506"/>
                <a:gd name="connsiteY130" fmla="*/ 1524259 h 6714824"/>
                <a:gd name="connsiteX131" fmla="*/ 2510118 w 3173506"/>
                <a:gd name="connsiteY131" fmla="*/ 1524259 h 6714824"/>
                <a:gd name="connsiteX132" fmla="*/ 2474259 w 3173506"/>
                <a:gd name="connsiteY132" fmla="*/ 1479436 h 6714824"/>
                <a:gd name="connsiteX133" fmla="*/ 2411506 w 3173506"/>
                <a:gd name="connsiteY133" fmla="*/ 1380824 h 6714824"/>
                <a:gd name="connsiteX134" fmla="*/ 2339789 w 3173506"/>
                <a:gd name="connsiteY134" fmla="*/ 1353930 h 6714824"/>
                <a:gd name="connsiteX135" fmla="*/ 2303930 w 3173506"/>
                <a:gd name="connsiteY135" fmla="*/ 1264283 h 6714824"/>
                <a:gd name="connsiteX136" fmla="*/ 2330824 w 3173506"/>
                <a:gd name="connsiteY136" fmla="*/ 1174636 h 6714824"/>
                <a:gd name="connsiteX137" fmla="*/ 2321859 w 3173506"/>
                <a:gd name="connsiteY137" fmla="*/ 1040165 h 6714824"/>
                <a:gd name="connsiteX138" fmla="*/ 2393577 w 3173506"/>
                <a:gd name="connsiteY138" fmla="*/ 968448 h 6714824"/>
                <a:gd name="connsiteX139" fmla="*/ 2492189 w 3173506"/>
                <a:gd name="connsiteY139" fmla="*/ 896730 h 6714824"/>
                <a:gd name="connsiteX140" fmla="*/ 2545977 w 3173506"/>
                <a:gd name="connsiteY140" fmla="*/ 869836 h 6714824"/>
                <a:gd name="connsiteX141" fmla="*/ 2599765 w 3173506"/>
                <a:gd name="connsiteY141" fmla="*/ 869836 h 6714824"/>
                <a:gd name="connsiteX142" fmla="*/ 2626659 w 3173506"/>
                <a:gd name="connsiteY142" fmla="*/ 771224 h 6714824"/>
                <a:gd name="connsiteX143" fmla="*/ 2707341 w 3173506"/>
                <a:gd name="connsiteY143" fmla="*/ 645718 h 6714824"/>
                <a:gd name="connsiteX144" fmla="*/ 2770094 w 3173506"/>
                <a:gd name="connsiteY144" fmla="*/ 520212 h 6714824"/>
                <a:gd name="connsiteX145" fmla="*/ 2823883 w 3173506"/>
                <a:gd name="connsiteY145" fmla="*/ 475389 h 6714824"/>
                <a:gd name="connsiteX146" fmla="*/ 2832847 w 3173506"/>
                <a:gd name="connsiteY146" fmla="*/ 385742 h 6714824"/>
                <a:gd name="connsiteX147" fmla="*/ 2797885 w 3173506"/>
                <a:gd name="connsiteY147" fmla="*/ 309991 h 6714824"/>
                <a:gd name="connsiteX148" fmla="*/ 2833968 w 3173506"/>
                <a:gd name="connsiteY148" fmla="*/ 254185 h 6714824"/>
                <a:gd name="connsiteX149" fmla="*/ 2801695 w 3173506"/>
                <a:gd name="connsiteY149" fmla="*/ 180451 h 6714824"/>
                <a:gd name="connsiteX150" fmla="*/ 2714065 w 3173506"/>
                <a:gd name="connsiteY150" fmla="*/ 222360 h 6714824"/>
                <a:gd name="connsiteX151" fmla="*/ 2680447 w 3173506"/>
                <a:gd name="connsiteY151" fmla="*/ 287130 h 6714824"/>
                <a:gd name="connsiteX152" fmla="*/ 2626659 w 3173506"/>
                <a:gd name="connsiteY152" fmla="*/ 358848 h 6714824"/>
                <a:gd name="connsiteX153" fmla="*/ 2554941 w 3173506"/>
                <a:gd name="connsiteY153" fmla="*/ 421601 h 6714824"/>
                <a:gd name="connsiteX154" fmla="*/ 2402541 w 3173506"/>
                <a:gd name="connsiteY154" fmla="*/ 475389 h 6714824"/>
                <a:gd name="connsiteX155" fmla="*/ 2375647 w 3173506"/>
                <a:gd name="connsiteY155" fmla="*/ 565036 h 6714824"/>
                <a:gd name="connsiteX156" fmla="*/ 2268071 w 3173506"/>
                <a:gd name="connsiteY156" fmla="*/ 636754 h 6714824"/>
                <a:gd name="connsiteX157" fmla="*/ 2187389 w 3173506"/>
                <a:gd name="connsiteY157" fmla="*/ 565036 h 6714824"/>
                <a:gd name="connsiteX158" fmla="*/ 2187389 w 3173506"/>
                <a:gd name="connsiteY158" fmla="*/ 475389 h 6714824"/>
                <a:gd name="connsiteX159" fmla="*/ 2223247 w 3173506"/>
                <a:gd name="connsiteY159" fmla="*/ 403671 h 6714824"/>
                <a:gd name="connsiteX160" fmla="*/ 2205318 w 3173506"/>
                <a:gd name="connsiteY160" fmla="*/ 358848 h 6714824"/>
                <a:gd name="connsiteX161" fmla="*/ 2110740 w 3173506"/>
                <a:gd name="connsiteY161" fmla="*/ 376777 h 6714824"/>
                <a:gd name="connsiteX162" fmla="*/ 2129790 w 3173506"/>
                <a:gd name="connsiteY162" fmla="*/ 265615 h 6714824"/>
                <a:gd name="connsiteX163" fmla="*/ 2146375 w 3173506"/>
                <a:gd name="connsiteY163" fmla="*/ 218551 h 6714824"/>
                <a:gd name="connsiteX164" fmla="*/ 2188285 w 3173506"/>
                <a:gd name="connsiteY164" fmla="*/ 127111 h 6714824"/>
                <a:gd name="connsiteX165" fmla="*/ 2112085 w 3173506"/>
                <a:gd name="connsiteY165" fmla="*/ 85201 h 6714824"/>
                <a:gd name="connsiteX166" fmla="*/ 1506295 w 3173506"/>
                <a:gd name="connsiteY166" fmla="*/ 1381 h 6714824"/>
                <a:gd name="connsiteX167" fmla="*/ 1449145 w 3173506"/>
                <a:gd name="connsiteY167" fmla="*/ 31861 h 6714824"/>
                <a:gd name="connsiteX168" fmla="*/ 1334845 w 3173506"/>
                <a:gd name="connsiteY168" fmla="*/ 50911 h 6714824"/>
                <a:gd name="connsiteX169" fmla="*/ 1239595 w 3173506"/>
                <a:gd name="connsiteY169" fmla="*/ 115681 h 6714824"/>
                <a:gd name="connsiteX170" fmla="*/ 1190065 w 3173506"/>
                <a:gd name="connsiteY170" fmla="*/ 165211 h 6714824"/>
                <a:gd name="connsiteX171" fmla="*/ 1125295 w 3173506"/>
                <a:gd name="connsiteY171" fmla="*/ 222361 h 6714824"/>
                <a:gd name="connsiteX172" fmla="*/ 1084730 w 3173506"/>
                <a:gd name="connsiteY172" fmla="*/ 278165 h 6714824"/>
                <a:gd name="connsiteX173" fmla="*/ 1066800 w 3173506"/>
                <a:gd name="connsiteY173" fmla="*/ 340918 h 6714824"/>
                <a:gd name="connsiteX174" fmla="*/ 878541 w 3173506"/>
                <a:gd name="connsiteY174" fmla="*/ 385742 h 6714824"/>
                <a:gd name="connsiteX0" fmla="*/ 878541 w 3173506"/>
                <a:gd name="connsiteY0" fmla="*/ 384473 h 6713555"/>
                <a:gd name="connsiteX1" fmla="*/ 887506 w 3173506"/>
                <a:gd name="connsiteY1" fmla="*/ 456190 h 6713555"/>
                <a:gd name="connsiteX2" fmla="*/ 905436 w 3173506"/>
                <a:gd name="connsiteY2" fmla="*/ 492049 h 6713555"/>
                <a:gd name="connsiteX3" fmla="*/ 869577 w 3173506"/>
                <a:gd name="connsiteY3" fmla="*/ 536873 h 6713555"/>
                <a:gd name="connsiteX4" fmla="*/ 824753 w 3173506"/>
                <a:gd name="connsiteY4" fmla="*/ 536873 h 6713555"/>
                <a:gd name="connsiteX5" fmla="*/ 797859 w 3173506"/>
                <a:gd name="connsiteY5" fmla="*/ 536873 h 6713555"/>
                <a:gd name="connsiteX6" fmla="*/ 753036 w 3173506"/>
                <a:gd name="connsiteY6" fmla="*/ 563767 h 6713555"/>
                <a:gd name="connsiteX7" fmla="*/ 753036 w 3173506"/>
                <a:gd name="connsiteY7" fmla="*/ 617555 h 6713555"/>
                <a:gd name="connsiteX8" fmla="*/ 726141 w 3173506"/>
                <a:gd name="connsiteY8" fmla="*/ 698237 h 6713555"/>
                <a:gd name="connsiteX9" fmla="*/ 654424 w 3173506"/>
                <a:gd name="connsiteY9" fmla="*/ 734096 h 6713555"/>
                <a:gd name="connsiteX10" fmla="*/ 600636 w 3173506"/>
                <a:gd name="connsiteY10" fmla="*/ 778920 h 6713555"/>
                <a:gd name="connsiteX11" fmla="*/ 510989 w 3173506"/>
                <a:gd name="connsiteY11" fmla="*/ 823743 h 6713555"/>
                <a:gd name="connsiteX12" fmla="*/ 519953 w 3173506"/>
                <a:gd name="connsiteY12" fmla="*/ 859602 h 6713555"/>
                <a:gd name="connsiteX13" fmla="*/ 699247 w 3173506"/>
                <a:gd name="connsiteY13" fmla="*/ 904426 h 6713555"/>
                <a:gd name="connsiteX14" fmla="*/ 663389 w 3173506"/>
                <a:gd name="connsiteY14" fmla="*/ 1038896 h 6713555"/>
                <a:gd name="connsiteX15" fmla="*/ 636494 w 3173506"/>
                <a:gd name="connsiteY15" fmla="*/ 1101649 h 6713555"/>
                <a:gd name="connsiteX16" fmla="*/ 609600 w 3173506"/>
                <a:gd name="connsiteY16" fmla="*/ 1119579 h 6713555"/>
                <a:gd name="connsiteX17" fmla="*/ 618565 w 3173506"/>
                <a:gd name="connsiteY17" fmla="*/ 1146473 h 6713555"/>
                <a:gd name="connsiteX18" fmla="*/ 636494 w 3173506"/>
                <a:gd name="connsiteY18" fmla="*/ 1209226 h 6713555"/>
                <a:gd name="connsiteX19" fmla="*/ 600636 w 3173506"/>
                <a:gd name="connsiteY19" fmla="*/ 1271979 h 6713555"/>
                <a:gd name="connsiteX20" fmla="*/ 591671 w 3173506"/>
                <a:gd name="connsiteY20" fmla="*/ 1460237 h 6713555"/>
                <a:gd name="connsiteX21" fmla="*/ 582706 w 3173506"/>
                <a:gd name="connsiteY21" fmla="*/ 1576779 h 6713555"/>
                <a:gd name="connsiteX22" fmla="*/ 627530 w 3173506"/>
                <a:gd name="connsiteY22" fmla="*/ 1612637 h 6713555"/>
                <a:gd name="connsiteX23" fmla="*/ 627530 w 3173506"/>
                <a:gd name="connsiteY23" fmla="*/ 1612637 h 6713555"/>
                <a:gd name="connsiteX24" fmla="*/ 663389 w 3173506"/>
                <a:gd name="connsiteY24" fmla="*/ 1756073 h 6713555"/>
                <a:gd name="connsiteX25" fmla="*/ 663389 w 3173506"/>
                <a:gd name="connsiteY25" fmla="*/ 1756073 h 6713555"/>
                <a:gd name="connsiteX26" fmla="*/ 636494 w 3173506"/>
                <a:gd name="connsiteY26" fmla="*/ 1872614 h 6713555"/>
                <a:gd name="connsiteX27" fmla="*/ 618565 w 3173506"/>
                <a:gd name="connsiteY27" fmla="*/ 1953296 h 6713555"/>
                <a:gd name="connsiteX28" fmla="*/ 663389 w 3173506"/>
                <a:gd name="connsiteY28" fmla="*/ 2025014 h 6713555"/>
                <a:gd name="connsiteX29" fmla="*/ 672353 w 3173506"/>
                <a:gd name="connsiteY29" fmla="*/ 2069837 h 6713555"/>
                <a:gd name="connsiteX30" fmla="*/ 681318 w 3173506"/>
                <a:gd name="connsiteY30" fmla="*/ 2105696 h 6713555"/>
                <a:gd name="connsiteX31" fmla="*/ 663389 w 3173506"/>
                <a:gd name="connsiteY31" fmla="*/ 2168449 h 6713555"/>
                <a:gd name="connsiteX32" fmla="*/ 636494 w 3173506"/>
                <a:gd name="connsiteY32" fmla="*/ 2204308 h 6713555"/>
                <a:gd name="connsiteX33" fmla="*/ 627530 w 3173506"/>
                <a:gd name="connsiteY33" fmla="*/ 2329814 h 6713555"/>
                <a:gd name="connsiteX34" fmla="*/ 573741 w 3173506"/>
                <a:gd name="connsiteY34" fmla="*/ 2329814 h 6713555"/>
                <a:gd name="connsiteX35" fmla="*/ 609600 w 3173506"/>
                <a:gd name="connsiteY35" fmla="*/ 2473249 h 6713555"/>
                <a:gd name="connsiteX36" fmla="*/ 609600 w 3173506"/>
                <a:gd name="connsiteY36" fmla="*/ 2527037 h 6713555"/>
                <a:gd name="connsiteX37" fmla="*/ 564777 w 3173506"/>
                <a:gd name="connsiteY37" fmla="*/ 2571861 h 6713555"/>
                <a:gd name="connsiteX38" fmla="*/ 582706 w 3173506"/>
                <a:gd name="connsiteY38" fmla="*/ 2616685 h 6713555"/>
                <a:gd name="connsiteX39" fmla="*/ 493059 w 3173506"/>
                <a:gd name="connsiteY39" fmla="*/ 2688402 h 6713555"/>
                <a:gd name="connsiteX40" fmla="*/ 439271 w 3173506"/>
                <a:gd name="connsiteY40" fmla="*/ 2742190 h 6713555"/>
                <a:gd name="connsiteX41" fmla="*/ 376518 w 3173506"/>
                <a:gd name="connsiteY41" fmla="*/ 2804943 h 6713555"/>
                <a:gd name="connsiteX42" fmla="*/ 259977 w 3173506"/>
                <a:gd name="connsiteY42" fmla="*/ 2822873 h 6713555"/>
                <a:gd name="connsiteX43" fmla="*/ 233083 w 3173506"/>
                <a:gd name="connsiteY43" fmla="*/ 2921485 h 6713555"/>
                <a:gd name="connsiteX44" fmla="*/ 233083 w 3173506"/>
                <a:gd name="connsiteY44" fmla="*/ 2975273 h 6713555"/>
                <a:gd name="connsiteX45" fmla="*/ 206189 w 3173506"/>
                <a:gd name="connsiteY45" fmla="*/ 3046990 h 6713555"/>
                <a:gd name="connsiteX46" fmla="*/ 98612 w 3173506"/>
                <a:gd name="connsiteY46" fmla="*/ 3046990 h 6713555"/>
                <a:gd name="connsiteX47" fmla="*/ 0 w 3173506"/>
                <a:gd name="connsiteY47" fmla="*/ 3145602 h 6713555"/>
                <a:gd name="connsiteX48" fmla="*/ 17930 w 3173506"/>
                <a:gd name="connsiteY48" fmla="*/ 3271108 h 6713555"/>
                <a:gd name="connsiteX49" fmla="*/ 8965 w 3173506"/>
                <a:gd name="connsiteY49" fmla="*/ 3360755 h 6713555"/>
                <a:gd name="connsiteX50" fmla="*/ 8965 w 3173506"/>
                <a:gd name="connsiteY50" fmla="*/ 3423508 h 6713555"/>
                <a:gd name="connsiteX51" fmla="*/ 53789 w 3173506"/>
                <a:gd name="connsiteY51" fmla="*/ 3459367 h 6713555"/>
                <a:gd name="connsiteX52" fmla="*/ 53789 w 3173506"/>
                <a:gd name="connsiteY52" fmla="*/ 3459367 h 6713555"/>
                <a:gd name="connsiteX53" fmla="*/ 44824 w 3173506"/>
                <a:gd name="connsiteY53" fmla="*/ 3513155 h 6713555"/>
                <a:gd name="connsiteX54" fmla="*/ 107577 w 3173506"/>
                <a:gd name="connsiteY54" fmla="*/ 3638661 h 6713555"/>
                <a:gd name="connsiteX55" fmla="*/ 161365 w 3173506"/>
                <a:gd name="connsiteY55" fmla="*/ 3746237 h 6713555"/>
                <a:gd name="connsiteX56" fmla="*/ 206189 w 3173506"/>
                <a:gd name="connsiteY56" fmla="*/ 3880708 h 6713555"/>
                <a:gd name="connsiteX57" fmla="*/ 215153 w 3173506"/>
                <a:gd name="connsiteY57" fmla="*/ 3961390 h 6713555"/>
                <a:gd name="connsiteX58" fmla="*/ 385483 w 3173506"/>
                <a:gd name="connsiteY58" fmla="*/ 4042073 h 6713555"/>
                <a:gd name="connsiteX59" fmla="*/ 466165 w 3173506"/>
                <a:gd name="connsiteY59" fmla="*/ 4068967 h 6713555"/>
                <a:gd name="connsiteX60" fmla="*/ 448236 w 3173506"/>
                <a:gd name="connsiteY60" fmla="*/ 4104826 h 6713555"/>
                <a:gd name="connsiteX61" fmla="*/ 609600 w 3173506"/>
                <a:gd name="connsiteY61" fmla="*/ 4284120 h 6713555"/>
                <a:gd name="connsiteX62" fmla="*/ 636494 w 3173506"/>
                <a:gd name="connsiteY62" fmla="*/ 4337908 h 6713555"/>
                <a:gd name="connsiteX63" fmla="*/ 654424 w 3173506"/>
                <a:gd name="connsiteY63" fmla="*/ 4544096 h 6713555"/>
                <a:gd name="connsiteX64" fmla="*/ 654424 w 3173506"/>
                <a:gd name="connsiteY64" fmla="*/ 4642708 h 6713555"/>
                <a:gd name="connsiteX65" fmla="*/ 1219200 w 3173506"/>
                <a:gd name="connsiteY65" fmla="*/ 5001296 h 6713555"/>
                <a:gd name="connsiteX66" fmla="*/ 1595718 w 3173506"/>
                <a:gd name="connsiteY66" fmla="*/ 6713555 h 6713555"/>
                <a:gd name="connsiteX67" fmla="*/ 1828800 w 3173506"/>
                <a:gd name="connsiteY67" fmla="*/ 6597014 h 6713555"/>
                <a:gd name="connsiteX68" fmla="*/ 1909483 w 3173506"/>
                <a:gd name="connsiteY68" fmla="*/ 6579085 h 6713555"/>
                <a:gd name="connsiteX69" fmla="*/ 2061883 w 3173506"/>
                <a:gd name="connsiteY69" fmla="*/ 6328073 h 6713555"/>
                <a:gd name="connsiteX70" fmla="*/ 2178424 w 3173506"/>
                <a:gd name="connsiteY70" fmla="*/ 6094990 h 6713555"/>
                <a:gd name="connsiteX71" fmla="*/ 2160494 w 3173506"/>
                <a:gd name="connsiteY71" fmla="*/ 5996379 h 6713555"/>
                <a:gd name="connsiteX72" fmla="*/ 2169459 w 3173506"/>
                <a:gd name="connsiteY72" fmla="*/ 5897767 h 6713555"/>
                <a:gd name="connsiteX73" fmla="*/ 2043953 w 3173506"/>
                <a:gd name="connsiteY73" fmla="*/ 5557108 h 6713555"/>
                <a:gd name="connsiteX74" fmla="*/ 2043953 w 3173506"/>
                <a:gd name="connsiteY74" fmla="*/ 5557108 h 6713555"/>
                <a:gd name="connsiteX75" fmla="*/ 2151530 w 3173506"/>
                <a:gd name="connsiteY75" fmla="*/ 5368849 h 6713555"/>
                <a:gd name="connsiteX76" fmla="*/ 2366683 w 3173506"/>
                <a:gd name="connsiteY76" fmla="*/ 5297132 h 6713555"/>
                <a:gd name="connsiteX77" fmla="*/ 2438400 w 3173506"/>
                <a:gd name="connsiteY77" fmla="*/ 5198520 h 6713555"/>
                <a:gd name="connsiteX78" fmla="*/ 2438400 w 3173506"/>
                <a:gd name="connsiteY78" fmla="*/ 5108873 h 6713555"/>
                <a:gd name="connsiteX79" fmla="*/ 2501153 w 3173506"/>
                <a:gd name="connsiteY79" fmla="*/ 5117837 h 6713555"/>
                <a:gd name="connsiteX80" fmla="*/ 2572871 w 3173506"/>
                <a:gd name="connsiteY80" fmla="*/ 5081979 h 6713555"/>
                <a:gd name="connsiteX81" fmla="*/ 2599765 w 3173506"/>
                <a:gd name="connsiteY81" fmla="*/ 4983367 h 6713555"/>
                <a:gd name="connsiteX82" fmla="*/ 2832847 w 3173506"/>
                <a:gd name="connsiteY82" fmla="*/ 4857861 h 6713555"/>
                <a:gd name="connsiteX83" fmla="*/ 3155577 w 3173506"/>
                <a:gd name="connsiteY83" fmla="*/ 4714426 h 6713555"/>
                <a:gd name="connsiteX84" fmla="*/ 3173506 w 3173506"/>
                <a:gd name="connsiteY84" fmla="*/ 4579955 h 6713555"/>
                <a:gd name="connsiteX85" fmla="*/ 3101789 w 3173506"/>
                <a:gd name="connsiteY85" fmla="*/ 4508237 h 6713555"/>
                <a:gd name="connsiteX86" fmla="*/ 3101789 w 3173506"/>
                <a:gd name="connsiteY86" fmla="*/ 4346873 h 6713555"/>
                <a:gd name="connsiteX87" fmla="*/ 3110753 w 3173506"/>
                <a:gd name="connsiteY87" fmla="*/ 4248261 h 6713555"/>
                <a:gd name="connsiteX88" fmla="*/ 3137647 w 3173506"/>
                <a:gd name="connsiteY88" fmla="*/ 4149649 h 6713555"/>
                <a:gd name="connsiteX89" fmla="*/ 3137647 w 3173506"/>
                <a:gd name="connsiteY89" fmla="*/ 4113790 h 6713555"/>
                <a:gd name="connsiteX90" fmla="*/ 3048000 w 3173506"/>
                <a:gd name="connsiteY90" fmla="*/ 4086896 h 6713555"/>
                <a:gd name="connsiteX91" fmla="*/ 2994212 w 3173506"/>
                <a:gd name="connsiteY91" fmla="*/ 4033108 h 6713555"/>
                <a:gd name="connsiteX92" fmla="*/ 2904565 w 3173506"/>
                <a:gd name="connsiteY92" fmla="*/ 3952426 h 6713555"/>
                <a:gd name="connsiteX93" fmla="*/ 2814918 w 3173506"/>
                <a:gd name="connsiteY93" fmla="*/ 3952426 h 6713555"/>
                <a:gd name="connsiteX94" fmla="*/ 2841812 w 3173506"/>
                <a:gd name="connsiteY94" fmla="*/ 3835885 h 6713555"/>
                <a:gd name="connsiteX95" fmla="*/ 2832847 w 3173506"/>
                <a:gd name="connsiteY95" fmla="*/ 3728308 h 6713555"/>
                <a:gd name="connsiteX96" fmla="*/ 2805953 w 3173506"/>
                <a:gd name="connsiteY96" fmla="*/ 3683485 h 6713555"/>
                <a:gd name="connsiteX97" fmla="*/ 2814918 w 3173506"/>
                <a:gd name="connsiteY97" fmla="*/ 3647626 h 6713555"/>
                <a:gd name="connsiteX98" fmla="*/ 2770094 w 3173506"/>
                <a:gd name="connsiteY98" fmla="*/ 3575908 h 6713555"/>
                <a:gd name="connsiteX99" fmla="*/ 2707341 w 3173506"/>
                <a:gd name="connsiteY99" fmla="*/ 3575908 h 6713555"/>
                <a:gd name="connsiteX100" fmla="*/ 2671483 w 3173506"/>
                <a:gd name="connsiteY100" fmla="*/ 3620732 h 6713555"/>
                <a:gd name="connsiteX101" fmla="*/ 2653553 w 3173506"/>
                <a:gd name="connsiteY101" fmla="*/ 3665555 h 6713555"/>
                <a:gd name="connsiteX102" fmla="*/ 2599765 w 3173506"/>
                <a:gd name="connsiteY102" fmla="*/ 3692449 h 6713555"/>
                <a:gd name="connsiteX103" fmla="*/ 2599765 w 3173506"/>
                <a:gd name="connsiteY103" fmla="*/ 3692449 h 6713555"/>
                <a:gd name="connsiteX104" fmla="*/ 2492189 w 3173506"/>
                <a:gd name="connsiteY104" fmla="*/ 3647626 h 6713555"/>
                <a:gd name="connsiteX105" fmla="*/ 2528047 w 3173506"/>
                <a:gd name="connsiteY105" fmla="*/ 3593837 h 6713555"/>
                <a:gd name="connsiteX106" fmla="*/ 2537012 w 3173506"/>
                <a:gd name="connsiteY106" fmla="*/ 3531085 h 6713555"/>
                <a:gd name="connsiteX107" fmla="*/ 2519083 w 3173506"/>
                <a:gd name="connsiteY107" fmla="*/ 3495226 h 6713555"/>
                <a:gd name="connsiteX108" fmla="*/ 2438400 w 3173506"/>
                <a:gd name="connsiteY108" fmla="*/ 3522120 h 6713555"/>
                <a:gd name="connsiteX109" fmla="*/ 2402541 w 3173506"/>
                <a:gd name="connsiteY109" fmla="*/ 3522120 h 6713555"/>
                <a:gd name="connsiteX110" fmla="*/ 2402541 w 3173506"/>
                <a:gd name="connsiteY110" fmla="*/ 3522120 h 6713555"/>
                <a:gd name="connsiteX111" fmla="*/ 2187389 w 3173506"/>
                <a:gd name="connsiteY111" fmla="*/ 3477296 h 6713555"/>
                <a:gd name="connsiteX112" fmla="*/ 1963271 w 3173506"/>
                <a:gd name="connsiteY112" fmla="*/ 3208355 h 6713555"/>
                <a:gd name="connsiteX113" fmla="*/ 2008094 w 3173506"/>
                <a:gd name="connsiteY113" fmla="*/ 3064920 h 6713555"/>
                <a:gd name="connsiteX114" fmla="*/ 2017059 w 3173506"/>
                <a:gd name="connsiteY114" fmla="*/ 3011132 h 6713555"/>
                <a:gd name="connsiteX115" fmla="*/ 2026024 w 3173506"/>
                <a:gd name="connsiteY115" fmla="*/ 2948379 h 6713555"/>
                <a:gd name="connsiteX116" fmla="*/ 2277036 w 3173506"/>
                <a:gd name="connsiteY116" fmla="*/ 2795979 h 6713555"/>
                <a:gd name="connsiteX117" fmla="*/ 2438400 w 3173506"/>
                <a:gd name="connsiteY117" fmla="*/ 2679437 h 6713555"/>
                <a:gd name="connsiteX118" fmla="*/ 2590800 w 3173506"/>
                <a:gd name="connsiteY118" fmla="*/ 2518073 h 6713555"/>
                <a:gd name="connsiteX119" fmla="*/ 2653553 w 3173506"/>
                <a:gd name="connsiteY119" fmla="*/ 2383602 h 6713555"/>
                <a:gd name="connsiteX120" fmla="*/ 2689412 w 3173506"/>
                <a:gd name="connsiteY120" fmla="*/ 2293955 h 6713555"/>
                <a:gd name="connsiteX121" fmla="*/ 2734236 w 3173506"/>
                <a:gd name="connsiteY121" fmla="*/ 2249132 h 6713555"/>
                <a:gd name="connsiteX122" fmla="*/ 2832847 w 3173506"/>
                <a:gd name="connsiteY122" fmla="*/ 2069837 h 6713555"/>
                <a:gd name="connsiteX123" fmla="*/ 2796989 w 3173506"/>
                <a:gd name="connsiteY123" fmla="*/ 1980190 h 6713555"/>
                <a:gd name="connsiteX124" fmla="*/ 2779059 w 3173506"/>
                <a:gd name="connsiteY124" fmla="*/ 1917437 h 6713555"/>
                <a:gd name="connsiteX125" fmla="*/ 2779059 w 3173506"/>
                <a:gd name="connsiteY125" fmla="*/ 1782967 h 6713555"/>
                <a:gd name="connsiteX126" fmla="*/ 2770094 w 3173506"/>
                <a:gd name="connsiteY126" fmla="*/ 1693320 h 6713555"/>
                <a:gd name="connsiteX127" fmla="*/ 2698377 w 3173506"/>
                <a:gd name="connsiteY127" fmla="*/ 1648496 h 6713555"/>
                <a:gd name="connsiteX128" fmla="*/ 2626659 w 3173506"/>
                <a:gd name="connsiteY128" fmla="*/ 1603673 h 6713555"/>
                <a:gd name="connsiteX129" fmla="*/ 2581836 w 3173506"/>
                <a:gd name="connsiteY129" fmla="*/ 1567814 h 6713555"/>
                <a:gd name="connsiteX130" fmla="*/ 2590800 w 3173506"/>
                <a:gd name="connsiteY130" fmla="*/ 1522990 h 6713555"/>
                <a:gd name="connsiteX131" fmla="*/ 2510118 w 3173506"/>
                <a:gd name="connsiteY131" fmla="*/ 1522990 h 6713555"/>
                <a:gd name="connsiteX132" fmla="*/ 2474259 w 3173506"/>
                <a:gd name="connsiteY132" fmla="*/ 1478167 h 6713555"/>
                <a:gd name="connsiteX133" fmla="*/ 2411506 w 3173506"/>
                <a:gd name="connsiteY133" fmla="*/ 1379555 h 6713555"/>
                <a:gd name="connsiteX134" fmla="*/ 2339789 w 3173506"/>
                <a:gd name="connsiteY134" fmla="*/ 1352661 h 6713555"/>
                <a:gd name="connsiteX135" fmla="*/ 2303930 w 3173506"/>
                <a:gd name="connsiteY135" fmla="*/ 1263014 h 6713555"/>
                <a:gd name="connsiteX136" fmla="*/ 2330824 w 3173506"/>
                <a:gd name="connsiteY136" fmla="*/ 1173367 h 6713555"/>
                <a:gd name="connsiteX137" fmla="*/ 2321859 w 3173506"/>
                <a:gd name="connsiteY137" fmla="*/ 1038896 h 6713555"/>
                <a:gd name="connsiteX138" fmla="*/ 2393577 w 3173506"/>
                <a:gd name="connsiteY138" fmla="*/ 967179 h 6713555"/>
                <a:gd name="connsiteX139" fmla="*/ 2492189 w 3173506"/>
                <a:gd name="connsiteY139" fmla="*/ 895461 h 6713555"/>
                <a:gd name="connsiteX140" fmla="*/ 2545977 w 3173506"/>
                <a:gd name="connsiteY140" fmla="*/ 868567 h 6713555"/>
                <a:gd name="connsiteX141" fmla="*/ 2599765 w 3173506"/>
                <a:gd name="connsiteY141" fmla="*/ 868567 h 6713555"/>
                <a:gd name="connsiteX142" fmla="*/ 2626659 w 3173506"/>
                <a:gd name="connsiteY142" fmla="*/ 769955 h 6713555"/>
                <a:gd name="connsiteX143" fmla="*/ 2707341 w 3173506"/>
                <a:gd name="connsiteY143" fmla="*/ 644449 h 6713555"/>
                <a:gd name="connsiteX144" fmla="*/ 2770094 w 3173506"/>
                <a:gd name="connsiteY144" fmla="*/ 518943 h 6713555"/>
                <a:gd name="connsiteX145" fmla="*/ 2823883 w 3173506"/>
                <a:gd name="connsiteY145" fmla="*/ 474120 h 6713555"/>
                <a:gd name="connsiteX146" fmla="*/ 2832847 w 3173506"/>
                <a:gd name="connsiteY146" fmla="*/ 384473 h 6713555"/>
                <a:gd name="connsiteX147" fmla="*/ 2797885 w 3173506"/>
                <a:gd name="connsiteY147" fmla="*/ 308722 h 6713555"/>
                <a:gd name="connsiteX148" fmla="*/ 2833968 w 3173506"/>
                <a:gd name="connsiteY148" fmla="*/ 252916 h 6713555"/>
                <a:gd name="connsiteX149" fmla="*/ 2801695 w 3173506"/>
                <a:gd name="connsiteY149" fmla="*/ 179182 h 6713555"/>
                <a:gd name="connsiteX150" fmla="*/ 2714065 w 3173506"/>
                <a:gd name="connsiteY150" fmla="*/ 221091 h 6713555"/>
                <a:gd name="connsiteX151" fmla="*/ 2680447 w 3173506"/>
                <a:gd name="connsiteY151" fmla="*/ 285861 h 6713555"/>
                <a:gd name="connsiteX152" fmla="*/ 2626659 w 3173506"/>
                <a:gd name="connsiteY152" fmla="*/ 357579 h 6713555"/>
                <a:gd name="connsiteX153" fmla="*/ 2554941 w 3173506"/>
                <a:gd name="connsiteY153" fmla="*/ 420332 h 6713555"/>
                <a:gd name="connsiteX154" fmla="*/ 2402541 w 3173506"/>
                <a:gd name="connsiteY154" fmla="*/ 474120 h 6713555"/>
                <a:gd name="connsiteX155" fmla="*/ 2375647 w 3173506"/>
                <a:gd name="connsiteY155" fmla="*/ 563767 h 6713555"/>
                <a:gd name="connsiteX156" fmla="*/ 2268071 w 3173506"/>
                <a:gd name="connsiteY156" fmla="*/ 635485 h 6713555"/>
                <a:gd name="connsiteX157" fmla="*/ 2187389 w 3173506"/>
                <a:gd name="connsiteY157" fmla="*/ 563767 h 6713555"/>
                <a:gd name="connsiteX158" fmla="*/ 2187389 w 3173506"/>
                <a:gd name="connsiteY158" fmla="*/ 474120 h 6713555"/>
                <a:gd name="connsiteX159" fmla="*/ 2223247 w 3173506"/>
                <a:gd name="connsiteY159" fmla="*/ 402402 h 6713555"/>
                <a:gd name="connsiteX160" fmla="*/ 2205318 w 3173506"/>
                <a:gd name="connsiteY160" fmla="*/ 357579 h 6713555"/>
                <a:gd name="connsiteX161" fmla="*/ 2110740 w 3173506"/>
                <a:gd name="connsiteY161" fmla="*/ 375508 h 6713555"/>
                <a:gd name="connsiteX162" fmla="*/ 2129790 w 3173506"/>
                <a:gd name="connsiteY162" fmla="*/ 264346 h 6713555"/>
                <a:gd name="connsiteX163" fmla="*/ 2146375 w 3173506"/>
                <a:gd name="connsiteY163" fmla="*/ 217282 h 6713555"/>
                <a:gd name="connsiteX164" fmla="*/ 2188285 w 3173506"/>
                <a:gd name="connsiteY164" fmla="*/ 125842 h 6713555"/>
                <a:gd name="connsiteX165" fmla="*/ 2112085 w 3173506"/>
                <a:gd name="connsiteY165" fmla="*/ 83932 h 6713555"/>
                <a:gd name="connsiteX166" fmla="*/ 1574875 w 3173506"/>
                <a:gd name="connsiteY166" fmla="*/ 76312 h 6713555"/>
                <a:gd name="connsiteX167" fmla="*/ 1506295 w 3173506"/>
                <a:gd name="connsiteY167" fmla="*/ 112 h 6713555"/>
                <a:gd name="connsiteX168" fmla="*/ 1449145 w 3173506"/>
                <a:gd name="connsiteY168" fmla="*/ 30592 h 6713555"/>
                <a:gd name="connsiteX169" fmla="*/ 1334845 w 3173506"/>
                <a:gd name="connsiteY169" fmla="*/ 49642 h 6713555"/>
                <a:gd name="connsiteX170" fmla="*/ 1239595 w 3173506"/>
                <a:gd name="connsiteY170" fmla="*/ 114412 h 6713555"/>
                <a:gd name="connsiteX171" fmla="*/ 1190065 w 3173506"/>
                <a:gd name="connsiteY171" fmla="*/ 163942 h 6713555"/>
                <a:gd name="connsiteX172" fmla="*/ 1125295 w 3173506"/>
                <a:gd name="connsiteY172" fmla="*/ 221092 h 6713555"/>
                <a:gd name="connsiteX173" fmla="*/ 1084730 w 3173506"/>
                <a:gd name="connsiteY173" fmla="*/ 276896 h 6713555"/>
                <a:gd name="connsiteX174" fmla="*/ 1066800 w 3173506"/>
                <a:gd name="connsiteY174" fmla="*/ 339649 h 6713555"/>
                <a:gd name="connsiteX175" fmla="*/ 878541 w 3173506"/>
                <a:gd name="connsiteY175" fmla="*/ 384473 h 6713555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666315 w 3173506"/>
                <a:gd name="connsiteY166" fmla="*/ 122031 h 6713554"/>
                <a:gd name="connsiteX167" fmla="*/ 1574875 w 3173506"/>
                <a:gd name="connsiteY167" fmla="*/ 76311 h 6713554"/>
                <a:gd name="connsiteX168" fmla="*/ 1506295 w 3173506"/>
                <a:gd name="connsiteY168" fmla="*/ 111 h 6713554"/>
                <a:gd name="connsiteX169" fmla="*/ 1449145 w 3173506"/>
                <a:gd name="connsiteY169" fmla="*/ 30591 h 6713554"/>
                <a:gd name="connsiteX170" fmla="*/ 1334845 w 3173506"/>
                <a:gd name="connsiteY170" fmla="*/ 49641 h 6713554"/>
                <a:gd name="connsiteX171" fmla="*/ 1239595 w 3173506"/>
                <a:gd name="connsiteY171" fmla="*/ 114411 h 6713554"/>
                <a:gd name="connsiteX172" fmla="*/ 1190065 w 3173506"/>
                <a:gd name="connsiteY172" fmla="*/ 163941 h 6713554"/>
                <a:gd name="connsiteX173" fmla="*/ 1125295 w 3173506"/>
                <a:gd name="connsiteY173" fmla="*/ 221091 h 6713554"/>
                <a:gd name="connsiteX174" fmla="*/ 1084730 w 3173506"/>
                <a:gd name="connsiteY174" fmla="*/ 276895 h 6713554"/>
                <a:gd name="connsiteX175" fmla="*/ 1066800 w 3173506"/>
                <a:gd name="connsiteY175" fmla="*/ 339648 h 6713554"/>
                <a:gd name="connsiteX176" fmla="*/ 878541 w 3173506"/>
                <a:gd name="connsiteY176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734895 w 3173506"/>
                <a:gd name="connsiteY166" fmla="*/ 144890 h 6713554"/>
                <a:gd name="connsiteX167" fmla="*/ 1666315 w 3173506"/>
                <a:gd name="connsiteY167" fmla="*/ 122031 h 6713554"/>
                <a:gd name="connsiteX168" fmla="*/ 1574875 w 3173506"/>
                <a:gd name="connsiteY168" fmla="*/ 76311 h 6713554"/>
                <a:gd name="connsiteX169" fmla="*/ 1506295 w 3173506"/>
                <a:gd name="connsiteY169" fmla="*/ 111 h 6713554"/>
                <a:gd name="connsiteX170" fmla="*/ 1449145 w 3173506"/>
                <a:gd name="connsiteY170" fmla="*/ 30591 h 6713554"/>
                <a:gd name="connsiteX171" fmla="*/ 1334845 w 3173506"/>
                <a:gd name="connsiteY171" fmla="*/ 49641 h 6713554"/>
                <a:gd name="connsiteX172" fmla="*/ 1239595 w 3173506"/>
                <a:gd name="connsiteY172" fmla="*/ 114411 h 6713554"/>
                <a:gd name="connsiteX173" fmla="*/ 1190065 w 3173506"/>
                <a:gd name="connsiteY173" fmla="*/ 163941 h 6713554"/>
                <a:gd name="connsiteX174" fmla="*/ 1125295 w 3173506"/>
                <a:gd name="connsiteY174" fmla="*/ 221091 h 6713554"/>
                <a:gd name="connsiteX175" fmla="*/ 1084730 w 3173506"/>
                <a:gd name="connsiteY175" fmla="*/ 276895 h 6713554"/>
                <a:gd name="connsiteX176" fmla="*/ 1066800 w 3173506"/>
                <a:gd name="connsiteY176" fmla="*/ 339648 h 6713554"/>
                <a:gd name="connsiteX177" fmla="*/ 878541 w 3173506"/>
                <a:gd name="connsiteY177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792045 w 3173506"/>
                <a:gd name="connsiteY166" fmla="*/ 87740 h 6713554"/>
                <a:gd name="connsiteX167" fmla="*/ 1734895 w 3173506"/>
                <a:gd name="connsiteY167" fmla="*/ 144890 h 6713554"/>
                <a:gd name="connsiteX168" fmla="*/ 1666315 w 3173506"/>
                <a:gd name="connsiteY168" fmla="*/ 122031 h 6713554"/>
                <a:gd name="connsiteX169" fmla="*/ 1574875 w 3173506"/>
                <a:gd name="connsiteY169" fmla="*/ 76311 h 6713554"/>
                <a:gd name="connsiteX170" fmla="*/ 1506295 w 3173506"/>
                <a:gd name="connsiteY170" fmla="*/ 111 h 6713554"/>
                <a:gd name="connsiteX171" fmla="*/ 1449145 w 3173506"/>
                <a:gd name="connsiteY171" fmla="*/ 30591 h 6713554"/>
                <a:gd name="connsiteX172" fmla="*/ 1334845 w 3173506"/>
                <a:gd name="connsiteY172" fmla="*/ 49641 h 6713554"/>
                <a:gd name="connsiteX173" fmla="*/ 1239595 w 3173506"/>
                <a:gd name="connsiteY173" fmla="*/ 114411 h 6713554"/>
                <a:gd name="connsiteX174" fmla="*/ 1190065 w 3173506"/>
                <a:gd name="connsiteY174" fmla="*/ 163941 h 6713554"/>
                <a:gd name="connsiteX175" fmla="*/ 1125295 w 3173506"/>
                <a:gd name="connsiteY175" fmla="*/ 221091 h 6713554"/>
                <a:gd name="connsiteX176" fmla="*/ 1084730 w 3173506"/>
                <a:gd name="connsiteY176" fmla="*/ 276895 h 6713554"/>
                <a:gd name="connsiteX177" fmla="*/ 1066800 w 3173506"/>
                <a:gd name="connsiteY177" fmla="*/ 339648 h 6713554"/>
                <a:gd name="connsiteX178" fmla="*/ 878541 w 3173506"/>
                <a:gd name="connsiteY178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887295 w 3173506"/>
                <a:gd name="connsiteY166" fmla="*/ 102980 h 6713554"/>
                <a:gd name="connsiteX167" fmla="*/ 1792045 w 3173506"/>
                <a:gd name="connsiteY167" fmla="*/ 87740 h 6713554"/>
                <a:gd name="connsiteX168" fmla="*/ 1734895 w 3173506"/>
                <a:gd name="connsiteY168" fmla="*/ 144890 h 6713554"/>
                <a:gd name="connsiteX169" fmla="*/ 1666315 w 3173506"/>
                <a:gd name="connsiteY169" fmla="*/ 122031 h 6713554"/>
                <a:gd name="connsiteX170" fmla="*/ 1574875 w 3173506"/>
                <a:gd name="connsiteY170" fmla="*/ 76311 h 6713554"/>
                <a:gd name="connsiteX171" fmla="*/ 1506295 w 3173506"/>
                <a:gd name="connsiteY171" fmla="*/ 111 h 6713554"/>
                <a:gd name="connsiteX172" fmla="*/ 1449145 w 3173506"/>
                <a:gd name="connsiteY172" fmla="*/ 30591 h 6713554"/>
                <a:gd name="connsiteX173" fmla="*/ 1334845 w 3173506"/>
                <a:gd name="connsiteY173" fmla="*/ 49641 h 6713554"/>
                <a:gd name="connsiteX174" fmla="*/ 1239595 w 3173506"/>
                <a:gd name="connsiteY174" fmla="*/ 114411 h 6713554"/>
                <a:gd name="connsiteX175" fmla="*/ 1190065 w 3173506"/>
                <a:gd name="connsiteY175" fmla="*/ 163941 h 6713554"/>
                <a:gd name="connsiteX176" fmla="*/ 1125295 w 3173506"/>
                <a:gd name="connsiteY176" fmla="*/ 221091 h 6713554"/>
                <a:gd name="connsiteX177" fmla="*/ 1084730 w 3173506"/>
                <a:gd name="connsiteY177" fmla="*/ 276895 h 6713554"/>
                <a:gd name="connsiteX178" fmla="*/ 1066800 w 3173506"/>
                <a:gd name="connsiteY178" fmla="*/ 339648 h 6713554"/>
                <a:gd name="connsiteX179" fmla="*/ 878541 w 3173506"/>
                <a:gd name="connsiteY179" fmla="*/ 384472 h 6713554"/>
                <a:gd name="connsiteX0" fmla="*/ 878541 w 3173506"/>
                <a:gd name="connsiteY0" fmla="*/ 384472 h 6713554"/>
                <a:gd name="connsiteX1" fmla="*/ 887506 w 3173506"/>
                <a:gd name="connsiteY1" fmla="*/ 456189 h 6713554"/>
                <a:gd name="connsiteX2" fmla="*/ 905436 w 3173506"/>
                <a:gd name="connsiteY2" fmla="*/ 492048 h 6713554"/>
                <a:gd name="connsiteX3" fmla="*/ 869577 w 3173506"/>
                <a:gd name="connsiteY3" fmla="*/ 536872 h 6713554"/>
                <a:gd name="connsiteX4" fmla="*/ 824753 w 3173506"/>
                <a:gd name="connsiteY4" fmla="*/ 536872 h 6713554"/>
                <a:gd name="connsiteX5" fmla="*/ 797859 w 3173506"/>
                <a:gd name="connsiteY5" fmla="*/ 536872 h 6713554"/>
                <a:gd name="connsiteX6" fmla="*/ 753036 w 3173506"/>
                <a:gd name="connsiteY6" fmla="*/ 563766 h 6713554"/>
                <a:gd name="connsiteX7" fmla="*/ 753036 w 3173506"/>
                <a:gd name="connsiteY7" fmla="*/ 617554 h 6713554"/>
                <a:gd name="connsiteX8" fmla="*/ 726141 w 3173506"/>
                <a:gd name="connsiteY8" fmla="*/ 698236 h 6713554"/>
                <a:gd name="connsiteX9" fmla="*/ 654424 w 3173506"/>
                <a:gd name="connsiteY9" fmla="*/ 734095 h 6713554"/>
                <a:gd name="connsiteX10" fmla="*/ 600636 w 3173506"/>
                <a:gd name="connsiteY10" fmla="*/ 778919 h 6713554"/>
                <a:gd name="connsiteX11" fmla="*/ 510989 w 3173506"/>
                <a:gd name="connsiteY11" fmla="*/ 823742 h 6713554"/>
                <a:gd name="connsiteX12" fmla="*/ 519953 w 3173506"/>
                <a:gd name="connsiteY12" fmla="*/ 859601 h 6713554"/>
                <a:gd name="connsiteX13" fmla="*/ 699247 w 3173506"/>
                <a:gd name="connsiteY13" fmla="*/ 904425 h 6713554"/>
                <a:gd name="connsiteX14" fmla="*/ 663389 w 3173506"/>
                <a:gd name="connsiteY14" fmla="*/ 1038895 h 6713554"/>
                <a:gd name="connsiteX15" fmla="*/ 636494 w 3173506"/>
                <a:gd name="connsiteY15" fmla="*/ 1101648 h 6713554"/>
                <a:gd name="connsiteX16" fmla="*/ 609600 w 3173506"/>
                <a:gd name="connsiteY16" fmla="*/ 1119578 h 6713554"/>
                <a:gd name="connsiteX17" fmla="*/ 618565 w 3173506"/>
                <a:gd name="connsiteY17" fmla="*/ 1146472 h 6713554"/>
                <a:gd name="connsiteX18" fmla="*/ 636494 w 3173506"/>
                <a:gd name="connsiteY18" fmla="*/ 1209225 h 6713554"/>
                <a:gd name="connsiteX19" fmla="*/ 600636 w 3173506"/>
                <a:gd name="connsiteY19" fmla="*/ 1271978 h 6713554"/>
                <a:gd name="connsiteX20" fmla="*/ 591671 w 3173506"/>
                <a:gd name="connsiteY20" fmla="*/ 1460236 h 6713554"/>
                <a:gd name="connsiteX21" fmla="*/ 582706 w 3173506"/>
                <a:gd name="connsiteY21" fmla="*/ 1576778 h 6713554"/>
                <a:gd name="connsiteX22" fmla="*/ 627530 w 3173506"/>
                <a:gd name="connsiteY22" fmla="*/ 1612636 h 6713554"/>
                <a:gd name="connsiteX23" fmla="*/ 627530 w 3173506"/>
                <a:gd name="connsiteY23" fmla="*/ 1612636 h 6713554"/>
                <a:gd name="connsiteX24" fmla="*/ 663389 w 3173506"/>
                <a:gd name="connsiteY24" fmla="*/ 1756072 h 6713554"/>
                <a:gd name="connsiteX25" fmla="*/ 663389 w 3173506"/>
                <a:gd name="connsiteY25" fmla="*/ 1756072 h 6713554"/>
                <a:gd name="connsiteX26" fmla="*/ 636494 w 3173506"/>
                <a:gd name="connsiteY26" fmla="*/ 1872613 h 6713554"/>
                <a:gd name="connsiteX27" fmla="*/ 618565 w 3173506"/>
                <a:gd name="connsiteY27" fmla="*/ 1953295 h 6713554"/>
                <a:gd name="connsiteX28" fmla="*/ 663389 w 3173506"/>
                <a:gd name="connsiteY28" fmla="*/ 2025013 h 6713554"/>
                <a:gd name="connsiteX29" fmla="*/ 672353 w 3173506"/>
                <a:gd name="connsiteY29" fmla="*/ 2069836 h 6713554"/>
                <a:gd name="connsiteX30" fmla="*/ 681318 w 3173506"/>
                <a:gd name="connsiteY30" fmla="*/ 2105695 h 6713554"/>
                <a:gd name="connsiteX31" fmla="*/ 663389 w 3173506"/>
                <a:gd name="connsiteY31" fmla="*/ 2168448 h 6713554"/>
                <a:gd name="connsiteX32" fmla="*/ 636494 w 3173506"/>
                <a:gd name="connsiteY32" fmla="*/ 2204307 h 6713554"/>
                <a:gd name="connsiteX33" fmla="*/ 627530 w 3173506"/>
                <a:gd name="connsiteY33" fmla="*/ 2329813 h 6713554"/>
                <a:gd name="connsiteX34" fmla="*/ 573741 w 3173506"/>
                <a:gd name="connsiteY34" fmla="*/ 2329813 h 6713554"/>
                <a:gd name="connsiteX35" fmla="*/ 609600 w 3173506"/>
                <a:gd name="connsiteY35" fmla="*/ 2473248 h 6713554"/>
                <a:gd name="connsiteX36" fmla="*/ 609600 w 3173506"/>
                <a:gd name="connsiteY36" fmla="*/ 2527036 h 6713554"/>
                <a:gd name="connsiteX37" fmla="*/ 564777 w 3173506"/>
                <a:gd name="connsiteY37" fmla="*/ 2571860 h 6713554"/>
                <a:gd name="connsiteX38" fmla="*/ 582706 w 3173506"/>
                <a:gd name="connsiteY38" fmla="*/ 2616684 h 6713554"/>
                <a:gd name="connsiteX39" fmla="*/ 493059 w 3173506"/>
                <a:gd name="connsiteY39" fmla="*/ 2688401 h 6713554"/>
                <a:gd name="connsiteX40" fmla="*/ 439271 w 3173506"/>
                <a:gd name="connsiteY40" fmla="*/ 2742189 h 6713554"/>
                <a:gd name="connsiteX41" fmla="*/ 376518 w 3173506"/>
                <a:gd name="connsiteY41" fmla="*/ 2804942 h 6713554"/>
                <a:gd name="connsiteX42" fmla="*/ 259977 w 3173506"/>
                <a:gd name="connsiteY42" fmla="*/ 2822872 h 6713554"/>
                <a:gd name="connsiteX43" fmla="*/ 233083 w 3173506"/>
                <a:gd name="connsiteY43" fmla="*/ 2921484 h 6713554"/>
                <a:gd name="connsiteX44" fmla="*/ 233083 w 3173506"/>
                <a:gd name="connsiteY44" fmla="*/ 2975272 h 6713554"/>
                <a:gd name="connsiteX45" fmla="*/ 206189 w 3173506"/>
                <a:gd name="connsiteY45" fmla="*/ 3046989 h 6713554"/>
                <a:gd name="connsiteX46" fmla="*/ 98612 w 3173506"/>
                <a:gd name="connsiteY46" fmla="*/ 3046989 h 6713554"/>
                <a:gd name="connsiteX47" fmla="*/ 0 w 3173506"/>
                <a:gd name="connsiteY47" fmla="*/ 3145601 h 6713554"/>
                <a:gd name="connsiteX48" fmla="*/ 17930 w 3173506"/>
                <a:gd name="connsiteY48" fmla="*/ 3271107 h 6713554"/>
                <a:gd name="connsiteX49" fmla="*/ 8965 w 3173506"/>
                <a:gd name="connsiteY49" fmla="*/ 3360754 h 6713554"/>
                <a:gd name="connsiteX50" fmla="*/ 8965 w 3173506"/>
                <a:gd name="connsiteY50" fmla="*/ 3423507 h 6713554"/>
                <a:gd name="connsiteX51" fmla="*/ 53789 w 3173506"/>
                <a:gd name="connsiteY51" fmla="*/ 3459366 h 6713554"/>
                <a:gd name="connsiteX52" fmla="*/ 53789 w 3173506"/>
                <a:gd name="connsiteY52" fmla="*/ 3459366 h 6713554"/>
                <a:gd name="connsiteX53" fmla="*/ 44824 w 3173506"/>
                <a:gd name="connsiteY53" fmla="*/ 3513154 h 6713554"/>
                <a:gd name="connsiteX54" fmla="*/ 107577 w 3173506"/>
                <a:gd name="connsiteY54" fmla="*/ 3638660 h 6713554"/>
                <a:gd name="connsiteX55" fmla="*/ 161365 w 3173506"/>
                <a:gd name="connsiteY55" fmla="*/ 3746236 h 6713554"/>
                <a:gd name="connsiteX56" fmla="*/ 206189 w 3173506"/>
                <a:gd name="connsiteY56" fmla="*/ 3880707 h 6713554"/>
                <a:gd name="connsiteX57" fmla="*/ 215153 w 3173506"/>
                <a:gd name="connsiteY57" fmla="*/ 3961389 h 6713554"/>
                <a:gd name="connsiteX58" fmla="*/ 385483 w 3173506"/>
                <a:gd name="connsiteY58" fmla="*/ 4042072 h 6713554"/>
                <a:gd name="connsiteX59" fmla="*/ 466165 w 3173506"/>
                <a:gd name="connsiteY59" fmla="*/ 4068966 h 6713554"/>
                <a:gd name="connsiteX60" fmla="*/ 448236 w 3173506"/>
                <a:gd name="connsiteY60" fmla="*/ 4104825 h 6713554"/>
                <a:gd name="connsiteX61" fmla="*/ 609600 w 3173506"/>
                <a:gd name="connsiteY61" fmla="*/ 4284119 h 6713554"/>
                <a:gd name="connsiteX62" fmla="*/ 636494 w 3173506"/>
                <a:gd name="connsiteY62" fmla="*/ 4337907 h 6713554"/>
                <a:gd name="connsiteX63" fmla="*/ 654424 w 3173506"/>
                <a:gd name="connsiteY63" fmla="*/ 4544095 h 6713554"/>
                <a:gd name="connsiteX64" fmla="*/ 654424 w 3173506"/>
                <a:gd name="connsiteY64" fmla="*/ 4642707 h 6713554"/>
                <a:gd name="connsiteX65" fmla="*/ 1219200 w 3173506"/>
                <a:gd name="connsiteY65" fmla="*/ 5001295 h 6713554"/>
                <a:gd name="connsiteX66" fmla="*/ 1595718 w 3173506"/>
                <a:gd name="connsiteY66" fmla="*/ 6713554 h 6713554"/>
                <a:gd name="connsiteX67" fmla="*/ 1828800 w 3173506"/>
                <a:gd name="connsiteY67" fmla="*/ 6597013 h 6713554"/>
                <a:gd name="connsiteX68" fmla="*/ 1909483 w 3173506"/>
                <a:gd name="connsiteY68" fmla="*/ 6579084 h 6713554"/>
                <a:gd name="connsiteX69" fmla="*/ 2061883 w 3173506"/>
                <a:gd name="connsiteY69" fmla="*/ 6328072 h 6713554"/>
                <a:gd name="connsiteX70" fmla="*/ 2178424 w 3173506"/>
                <a:gd name="connsiteY70" fmla="*/ 6094989 h 6713554"/>
                <a:gd name="connsiteX71" fmla="*/ 2160494 w 3173506"/>
                <a:gd name="connsiteY71" fmla="*/ 5996378 h 6713554"/>
                <a:gd name="connsiteX72" fmla="*/ 2169459 w 3173506"/>
                <a:gd name="connsiteY72" fmla="*/ 5897766 h 6713554"/>
                <a:gd name="connsiteX73" fmla="*/ 2043953 w 3173506"/>
                <a:gd name="connsiteY73" fmla="*/ 5557107 h 6713554"/>
                <a:gd name="connsiteX74" fmla="*/ 2043953 w 3173506"/>
                <a:gd name="connsiteY74" fmla="*/ 5557107 h 6713554"/>
                <a:gd name="connsiteX75" fmla="*/ 2151530 w 3173506"/>
                <a:gd name="connsiteY75" fmla="*/ 5368848 h 6713554"/>
                <a:gd name="connsiteX76" fmla="*/ 2366683 w 3173506"/>
                <a:gd name="connsiteY76" fmla="*/ 5297131 h 6713554"/>
                <a:gd name="connsiteX77" fmla="*/ 2438400 w 3173506"/>
                <a:gd name="connsiteY77" fmla="*/ 5198519 h 6713554"/>
                <a:gd name="connsiteX78" fmla="*/ 2438400 w 3173506"/>
                <a:gd name="connsiteY78" fmla="*/ 5108872 h 6713554"/>
                <a:gd name="connsiteX79" fmla="*/ 2501153 w 3173506"/>
                <a:gd name="connsiteY79" fmla="*/ 5117836 h 6713554"/>
                <a:gd name="connsiteX80" fmla="*/ 2572871 w 3173506"/>
                <a:gd name="connsiteY80" fmla="*/ 5081978 h 6713554"/>
                <a:gd name="connsiteX81" fmla="*/ 2599765 w 3173506"/>
                <a:gd name="connsiteY81" fmla="*/ 4983366 h 6713554"/>
                <a:gd name="connsiteX82" fmla="*/ 2832847 w 3173506"/>
                <a:gd name="connsiteY82" fmla="*/ 4857860 h 6713554"/>
                <a:gd name="connsiteX83" fmla="*/ 3155577 w 3173506"/>
                <a:gd name="connsiteY83" fmla="*/ 4714425 h 6713554"/>
                <a:gd name="connsiteX84" fmla="*/ 3173506 w 3173506"/>
                <a:gd name="connsiteY84" fmla="*/ 4579954 h 6713554"/>
                <a:gd name="connsiteX85" fmla="*/ 3101789 w 3173506"/>
                <a:gd name="connsiteY85" fmla="*/ 4508236 h 6713554"/>
                <a:gd name="connsiteX86" fmla="*/ 3101789 w 3173506"/>
                <a:gd name="connsiteY86" fmla="*/ 4346872 h 6713554"/>
                <a:gd name="connsiteX87" fmla="*/ 3110753 w 3173506"/>
                <a:gd name="connsiteY87" fmla="*/ 4248260 h 6713554"/>
                <a:gd name="connsiteX88" fmla="*/ 3137647 w 3173506"/>
                <a:gd name="connsiteY88" fmla="*/ 4149648 h 6713554"/>
                <a:gd name="connsiteX89" fmla="*/ 3137647 w 3173506"/>
                <a:gd name="connsiteY89" fmla="*/ 4113789 h 6713554"/>
                <a:gd name="connsiteX90" fmla="*/ 3048000 w 3173506"/>
                <a:gd name="connsiteY90" fmla="*/ 4086895 h 6713554"/>
                <a:gd name="connsiteX91" fmla="*/ 2994212 w 3173506"/>
                <a:gd name="connsiteY91" fmla="*/ 4033107 h 6713554"/>
                <a:gd name="connsiteX92" fmla="*/ 2904565 w 3173506"/>
                <a:gd name="connsiteY92" fmla="*/ 3952425 h 6713554"/>
                <a:gd name="connsiteX93" fmla="*/ 2814918 w 3173506"/>
                <a:gd name="connsiteY93" fmla="*/ 3952425 h 6713554"/>
                <a:gd name="connsiteX94" fmla="*/ 2841812 w 3173506"/>
                <a:gd name="connsiteY94" fmla="*/ 3835884 h 6713554"/>
                <a:gd name="connsiteX95" fmla="*/ 2832847 w 3173506"/>
                <a:gd name="connsiteY95" fmla="*/ 3728307 h 6713554"/>
                <a:gd name="connsiteX96" fmla="*/ 2805953 w 3173506"/>
                <a:gd name="connsiteY96" fmla="*/ 3683484 h 6713554"/>
                <a:gd name="connsiteX97" fmla="*/ 2814918 w 3173506"/>
                <a:gd name="connsiteY97" fmla="*/ 3647625 h 6713554"/>
                <a:gd name="connsiteX98" fmla="*/ 2770094 w 3173506"/>
                <a:gd name="connsiteY98" fmla="*/ 3575907 h 6713554"/>
                <a:gd name="connsiteX99" fmla="*/ 2707341 w 3173506"/>
                <a:gd name="connsiteY99" fmla="*/ 3575907 h 6713554"/>
                <a:gd name="connsiteX100" fmla="*/ 2671483 w 3173506"/>
                <a:gd name="connsiteY100" fmla="*/ 3620731 h 6713554"/>
                <a:gd name="connsiteX101" fmla="*/ 2653553 w 3173506"/>
                <a:gd name="connsiteY101" fmla="*/ 3665554 h 6713554"/>
                <a:gd name="connsiteX102" fmla="*/ 2599765 w 3173506"/>
                <a:gd name="connsiteY102" fmla="*/ 3692448 h 6713554"/>
                <a:gd name="connsiteX103" fmla="*/ 2599765 w 3173506"/>
                <a:gd name="connsiteY103" fmla="*/ 3692448 h 6713554"/>
                <a:gd name="connsiteX104" fmla="*/ 2492189 w 3173506"/>
                <a:gd name="connsiteY104" fmla="*/ 3647625 h 6713554"/>
                <a:gd name="connsiteX105" fmla="*/ 2528047 w 3173506"/>
                <a:gd name="connsiteY105" fmla="*/ 3593836 h 6713554"/>
                <a:gd name="connsiteX106" fmla="*/ 2537012 w 3173506"/>
                <a:gd name="connsiteY106" fmla="*/ 3531084 h 6713554"/>
                <a:gd name="connsiteX107" fmla="*/ 2519083 w 3173506"/>
                <a:gd name="connsiteY107" fmla="*/ 3495225 h 6713554"/>
                <a:gd name="connsiteX108" fmla="*/ 2438400 w 3173506"/>
                <a:gd name="connsiteY108" fmla="*/ 3522119 h 6713554"/>
                <a:gd name="connsiteX109" fmla="*/ 2402541 w 3173506"/>
                <a:gd name="connsiteY109" fmla="*/ 3522119 h 6713554"/>
                <a:gd name="connsiteX110" fmla="*/ 2402541 w 3173506"/>
                <a:gd name="connsiteY110" fmla="*/ 3522119 h 6713554"/>
                <a:gd name="connsiteX111" fmla="*/ 2187389 w 3173506"/>
                <a:gd name="connsiteY111" fmla="*/ 3477295 h 6713554"/>
                <a:gd name="connsiteX112" fmla="*/ 1963271 w 3173506"/>
                <a:gd name="connsiteY112" fmla="*/ 3208354 h 6713554"/>
                <a:gd name="connsiteX113" fmla="*/ 2008094 w 3173506"/>
                <a:gd name="connsiteY113" fmla="*/ 3064919 h 6713554"/>
                <a:gd name="connsiteX114" fmla="*/ 2017059 w 3173506"/>
                <a:gd name="connsiteY114" fmla="*/ 3011131 h 6713554"/>
                <a:gd name="connsiteX115" fmla="*/ 2026024 w 3173506"/>
                <a:gd name="connsiteY115" fmla="*/ 2948378 h 6713554"/>
                <a:gd name="connsiteX116" fmla="*/ 2277036 w 3173506"/>
                <a:gd name="connsiteY116" fmla="*/ 2795978 h 6713554"/>
                <a:gd name="connsiteX117" fmla="*/ 2438400 w 3173506"/>
                <a:gd name="connsiteY117" fmla="*/ 2679436 h 6713554"/>
                <a:gd name="connsiteX118" fmla="*/ 2590800 w 3173506"/>
                <a:gd name="connsiteY118" fmla="*/ 2518072 h 6713554"/>
                <a:gd name="connsiteX119" fmla="*/ 2653553 w 3173506"/>
                <a:gd name="connsiteY119" fmla="*/ 2383601 h 6713554"/>
                <a:gd name="connsiteX120" fmla="*/ 2689412 w 3173506"/>
                <a:gd name="connsiteY120" fmla="*/ 2293954 h 6713554"/>
                <a:gd name="connsiteX121" fmla="*/ 2734236 w 3173506"/>
                <a:gd name="connsiteY121" fmla="*/ 2249131 h 6713554"/>
                <a:gd name="connsiteX122" fmla="*/ 2832847 w 3173506"/>
                <a:gd name="connsiteY122" fmla="*/ 2069836 h 6713554"/>
                <a:gd name="connsiteX123" fmla="*/ 2796989 w 3173506"/>
                <a:gd name="connsiteY123" fmla="*/ 1980189 h 6713554"/>
                <a:gd name="connsiteX124" fmla="*/ 2779059 w 3173506"/>
                <a:gd name="connsiteY124" fmla="*/ 1917436 h 6713554"/>
                <a:gd name="connsiteX125" fmla="*/ 2779059 w 3173506"/>
                <a:gd name="connsiteY125" fmla="*/ 1782966 h 6713554"/>
                <a:gd name="connsiteX126" fmla="*/ 2770094 w 3173506"/>
                <a:gd name="connsiteY126" fmla="*/ 1693319 h 6713554"/>
                <a:gd name="connsiteX127" fmla="*/ 2698377 w 3173506"/>
                <a:gd name="connsiteY127" fmla="*/ 1648495 h 6713554"/>
                <a:gd name="connsiteX128" fmla="*/ 2626659 w 3173506"/>
                <a:gd name="connsiteY128" fmla="*/ 1603672 h 6713554"/>
                <a:gd name="connsiteX129" fmla="*/ 2581836 w 3173506"/>
                <a:gd name="connsiteY129" fmla="*/ 1567813 h 6713554"/>
                <a:gd name="connsiteX130" fmla="*/ 2590800 w 3173506"/>
                <a:gd name="connsiteY130" fmla="*/ 1522989 h 6713554"/>
                <a:gd name="connsiteX131" fmla="*/ 2510118 w 3173506"/>
                <a:gd name="connsiteY131" fmla="*/ 1522989 h 6713554"/>
                <a:gd name="connsiteX132" fmla="*/ 2474259 w 3173506"/>
                <a:gd name="connsiteY132" fmla="*/ 1478166 h 6713554"/>
                <a:gd name="connsiteX133" fmla="*/ 2411506 w 3173506"/>
                <a:gd name="connsiteY133" fmla="*/ 1379554 h 6713554"/>
                <a:gd name="connsiteX134" fmla="*/ 2339789 w 3173506"/>
                <a:gd name="connsiteY134" fmla="*/ 1352660 h 6713554"/>
                <a:gd name="connsiteX135" fmla="*/ 2303930 w 3173506"/>
                <a:gd name="connsiteY135" fmla="*/ 1263013 h 6713554"/>
                <a:gd name="connsiteX136" fmla="*/ 2330824 w 3173506"/>
                <a:gd name="connsiteY136" fmla="*/ 1173366 h 6713554"/>
                <a:gd name="connsiteX137" fmla="*/ 2321859 w 3173506"/>
                <a:gd name="connsiteY137" fmla="*/ 1038895 h 6713554"/>
                <a:gd name="connsiteX138" fmla="*/ 2393577 w 3173506"/>
                <a:gd name="connsiteY138" fmla="*/ 967178 h 6713554"/>
                <a:gd name="connsiteX139" fmla="*/ 2492189 w 3173506"/>
                <a:gd name="connsiteY139" fmla="*/ 895460 h 6713554"/>
                <a:gd name="connsiteX140" fmla="*/ 2545977 w 3173506"/>
                <a:gd name="connsiteY140" fmla="*/ 868566 h 6713554"/>
                <a:gd name="connsiteX141" fmla="*/ 2599765 w 3173506"/>
                <a:gd name="connsiteY141" fmla="*/ 868566 h 6713554"/>
                <a:gd name="connsiteX142" fmla="*/ 2626659 w 3173506"/>
                <a:gd name="connsiteY142" fmla="*/ 769954 h 6713554"/>
                <a:gd name="connsiteX143" fmla="*/ 2707341 w 3173506"/>
                <a:gd name="connsiteY143" fmla="*/ 644448 h 6713554"/>
                <a:gd name="connsiteX144" fmla="*/ 2770094 w 3173506"/>
                <a:gd name="connsiteY144" fmla="*/ 518942 h 6713554"/>
                <a:gd name="connsiteX145" fmla="*/ 2823883 w 3173506"/>
                <a:gd name="connsiteY145" fmla="*/ 474119 h 6713554"/>
                <a:gd name="connsiteX146" fmla="*/ 2832847 w 3173506"/>
                <a:gd name="connsiteY146" fmla="*/ 384472 h 6713554"/>
                <a:gd name="connsiteX147" fmla="*/ 2797885 w 3173506"/>
                <a:gd name="connsiteY147" fmla="*/ 308721 h 6713554"/>
                <a:gd name="connsiteX148" fmla="*/ 2833968 w 3173506"/>
                <a:gd name="connsiteY148" fmla="*/ 252915 h 6713554"/>
                <a:gd name="connsiteX149" fmla="*/ 2801695 w 3173506"/>
                <a:gd name="connsiteY149" fmla="*/ 179181 h 6713554"/>
                <a:gd name="connsiteX150" fmla="*/ 2714065 w 3173506"/>
                <a:gd name="connsiteY150" fmla="*/ 221090 h 6713554"/>
                <a:gd name="connsiteX151" fmla="*/ 2680447 w 3173506"/>
                <a:gd name="connsiteY151" fmla="*/ 285860 h 6713554"/>
                <a:gd name="connsiteX152" fmla="*/ 2626659 w 3173506"/>
                <a:gd name="connsiteY152" fmla="*/ 357578 h 6713554"/>
                <a:gd name="connsiteX153" fmla="*/ 2554941 w 3173506"/>
                <a:gd name="connsiteY153" fmla="*/ 420331 h 6713554"/>
                <a:gd name="connsiteX154" fmla="*/ 2402541 w 3173506"/>
                <a:gd name="connsiteY154" fmla="*/ 474119 h 6713554"/>
                <a:gd name="connsiteX155" fmla="*/ 2375647 w 3173506"/>
                <a:gd name="connsiteY155" fmla="*/ 563766 h 6713554"/>
                <a:gd name="connsiteX156" fmla="*/ 2268071 w 3173506"/>
                <a:gd name="connsiteY156" fmla="*/ 635484 h 6713554"/>
                <a:gd name="connsiteX157" fmla="*/ 2187389 w 3173506"/>
                <a:gd name="connsiteY157" fmla="*/ 563766 h 6713554"/>
                <a:gd name="connsiteX158" fmla="*/ 2187389 w 3173506"/>
                <a:gd name="connsiteY158" fmla="*/ 474119 h 6713554"/>
                <a:gd name="connsiteX159" fmla="*/ 2223247 w 3173506"/>
                <a:gd name="connsiteY159" fmla="*/ 402401 h 6713554"/>
                <a:gd name="connsiteX160" fmla="*/ 2205318 w 3173506"/>
                <a:gd name="connsiteY160" fmla="*/ 357578 h 6713554"/>
                <a:gd name="connsiteX161" fmla="*/ 2110740 w 3173506"/>
                <a:gd name="connsiteY161" fmla="*/ 375507 h 6713554"/>
                <a:gd name="connsiteX162" fmla="*/ 2129790 w 3173506"/>
                <a:gd name="connsiteY162" fmla="*/ 264345 h 6713554"/>
                <a:gd name="connsiteX163" fmla="*/ 2146375 w 3173506"/>
                <a:gd name="connsiteY163" fmla="*/ 217281 h 6713554"/>
                <a:gd name="connsiteX164" fmla="*/ 2188285 w 3173506"/>
                <a:gd name="connsiteY164" fmla="*/ 125841 h 6713554"/>
                <a:gd name="connsiteX165" fmla="*/ 2112085 w 3173506"/>
                <a:gd name="connsiteY165" fmla="*/ 83931 h 6713554"/>
                <a:gd name="connsiteX166" fmla="*/ 1887295 w 3173506"/>
                <a:gd name="connsiteY166" fmla="*/ 102980 h 6713554"/>
                <a:gd name="connsiteX167" fmla="*/ 1792045 w 3173506"/>
                <a:gd name="connsiteY167" fmla="*/ 87740 h 6713554"/>
                <a:gd name="connsiteX168" fmla="*/ 1734895 w 3173506"/>
                <a:gd name="connsiteY168" fmla="*/ 144890 h 6713554"/>
                <a:gd name="connsiteX169" fmla="*/ 1666315 w 3173506"/>
                <a:gd name="connsiteY169" fmla="*/ 122031 h 6713554"/>
                <a:gd name="connsiteX170" fmla="*/ 1574875 w 3173506"/>
                <a:gd name="connsiteY170" fmla="*/ 76311 h 6713554"/>
                <a:gd name="connsiteX171" fmla="*/ 1506295 w 3173506"/>
                <a:gd name="connsiteY171" fmla="*/ 111 h 6713554"/>
                <a:gd name="connsiteX172" fmla="*/ 1449145 w 3173506"/>
                <a:gd name="connsiteY172" fmla="*/ 30591 h 6713554"/>
                <a:gd name="connsiteX173" fmla="*/ 1334845 w 3173506"/>
                <a:gd name="connsiteY173" fmla="*/ 49641 h 6713554"/>
                <a:gd name="connsiteX174" fmla="*/ 1239595 w 3173506"/>
                <a:gd name="connsiteY174" fmla="*/ 114411 h 6713554"/>
                <a:gd name="connsiteX175" fmla="*/ 1190065 w 3173506"/>
                <a:gd name="connsiteY175" fmla="*/ 163941 h 6713554"/>
                <a:gd name="connsiteX176" fmla="*/ 1125295 w 3173506"/>
                <a:gd name="connsiteY176" fmla="*/ 221091 h 6713554"/>
                <a:gd name="connsiteX177" fmla="*/ 1084730 w 3173506"/>
                <a:gd name="connsiteY177" fmla="*/ 276895 h 6713554"/>
                <a:gd name="connsiteX178" fmla="*/ 1066800 w 3173506"/>
                <a:gd name="connsiteY178" fmla="*/ 339648 h 6713554"/>
                <a:gd name="connsiteX179" fmla="*/ 988135 w 3173506"/>
                <a:gd name="connsiteY179" fmla="*/ 384920 h 6713554"/>
                <a:gd name="connsiteX180" fmla="*/ 878541 w 3173506"/>
                <a:gd name="connsiteY180" fmla="*/ 384472 h 671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3173506" h="6713554">
                  <a:moveTo>
                    <a:pt x="878541" y="384472"/>
                  </a:moveTo>
                  <a:lnTo>
                    <a:pt x="887506" y="456189"/>
                  </a:lnTo>
                  <a:lnTo>
                    <a:pt x="905436" y="492048"/>
                  </a:lnTo>
                  <a:lnTo>
                    <a:pt x="869577" y="536872"/>
                  </a:lnTo>
                  <a:lnTo>
                    <a:pt x="824753" y="536872"/>
                  </a:lnTo>
                  <a:lnTo>
                    <a:pt x="797859" y="536872"/>
                  </a:lnTo>
                  <a:lnTo>
                    <a:pt x="753036" y="563766"/>
                  </a:lnTo>
                  <a:lnTo>
                    <a:pt x="753036" y="617554"/>
                  </a:lnTo>
                  <a:lnTo>
                    <a:pt x="726141" y="698236"/>
                  </a:lnTo>
                  <a:lnTo>
                    <a:pt x="654424" y="734095"/>
                  </a:lnTo>
                  <a:lnTo>
                    <a:pt x="600636" y="778919"/>
                  </a:lnTo>
                  <a:lnTo>
                    <a:pt x="510989" y="823742"/>
                  </a:lnTo>
                  <a:lnTo>
                    <a:pt x="519953" y="859601"/>
                  </a:lnTo>
                  <a:lnTo>
                    <a:pt x="699247" y="904425"/>
                  </a:lnTo>
                  <a:lnTo>
                    <a:pt x="663389" y="1038895"/>
                  </a:lnTo>
                  <a:lnTo>
                    <a:pt x="636494" y="1101648"/>
                  </a:lnTo>
                  <a:lnTo>
                    <a:pt x="609600" y="1119578"/>
                  </a:lnTo>
                  <a:lnTo>
                    <a:pt x="618565" y="1146472"/>
                  </a:lnTo>
                  <a:lnTo>
                    <a:pt x="636494" y="1209225"/>
                  </a:lnTo>
                  <a:lnTo>
                    <a:pt x="600636" y="1271978"/>
                  </a:lnTo>
                  <a:lnTo>
                    <a:pt x="591671" y="1460236"/>
                  </a:lnTo>
                  <a:lnTo>
                    <a:pt x="582706" y="1576778"/>
                  </a:lnTo>
                  <a:lnTo>
                    <a:pt x="627530" y="1612636"/>
                  </a:lnTo>
                  <a:lnTo>
                    <a:pt x="627530" y="1612636"/>
                  </a:lnTo>
                  <a:lnTo>
                    <a:pt x="663389" y="1756072"/>
                  </a:lnTo>
                  <a:lnTo>
                    <a:pt x="663389" y="1756072"/>
                  </a:lnTo>
                  <a:lnTo>
                    <a:pt x="636494" y="1872613"/>
                  </a:lnTo>
                  <a:lnTo>
                    <a:pt x="618565" y="1953295"/>
                  </a:lnTo>
                  <a:lnTo>
                    <a:pt x="663389" y="2025013"/>
                  </a:lnTo>
                  <a:lnTo>
                    <a:pt x="672353" y="2069836"/>
                  </a:lnTo>
                  <a:lnTo>
                    <a:pt x="681318" y="2105695"/>
                  </a:lnTo>
                  <a:lnTo>
                    <a:pt x="663389" y="2168448"/>
                  </a:lnTo>
                  <a:lnTo>
                    <a:pt x="636494" y="2204307"/>
                  </a:lnTo>
                  <a:lnTo>
                    <a:pt x="627530" y="2329813"/>
                  </a:lnTo>
                  <a:lnTo>
                    <a:pt x="573741" y="2329813"/>
                  </a:lnTo>
                  <a:lnTo>
                    <a:pt x="609600" y="2473248"/>
                  </a:lnTo>
                  <a:lnTo>
                    <a:pt x="609600" y="2527036"/>
                  </a:lnTo>
                  <a:lnTo>
                    <a:pt x="564777" y="2571860"/>
                  </a:lnTo>
                  <a:lnTo>
                    <a:pt x="582706" y="2616684"/>
                  </a:lnTo>
                  <a:lnTo>
                    <a:pt x="493059" y="2688401"/>
                  </a:lnTo>
                  <a:lnTo>
                    <a:pt x="439271" y="2742189"/>
                  </a:lnTo>
                  <a:lnTo>
                    <a:pt x="376518" y="2804942"/>
                  </a:lnTo>
                  <a:lnTo>
                    <a:pt x="259977" y="2822872"/>
                  </a:lnTo>
                  <a:lnTo>
                    <a:pt x="233083" y="2921484"/>
                  </a:lnTo>
                  <a:lnTo>
                    <a:pt x="233083" y="2975272"/>
                  </a:lnTo>
                  <a:lnTo>
                    <a:pt x="206189" y="3046989"/>
                  </a:lnTo>
                  <a:lnTo>
                    <a:pt x="98612" y="3046989"/>
                  </a:lnTo>
                  <a:lnTo>
                    <a:pt x="0" y="3145601"/>
                  </a:lnTo>
                  <a:lnTo>
                    <a:pt x="17930" y="3271107"/>
                  </a:lnTo>
                  <a:lnTo>
                    <a:pt x="8965" y="3360754"/>
                  </a:lnTo>
                  <a:lnTo>
                    <a:pt x="8965" y="3423507"/>
                  </a:lnTo>
                  <a:lnTo>
                    <a:pt x="53789" y="3459366"/>
                  </a:lnTo>
                  <a:lnTo>
                    <a:pt x="53789" y="3459366"/>
                  </a:lnTo>
                  <a:lnTo>
                    <a:pt x="44824" y="3513154"/>
                  </a:lnTo>
                  <a:lnTo>
                    <a:pt x="107577" y="3638660"/>
                  </a:lnTo>
                  <a:lnTo>
                    <a:pt x="161365" y="3746236"/>
                  </a:lnTo>
                  <a:lnTo>
                    <a:pt x="206189" y="3880707"/>
                  </a:lnTo>
                  <a:lnTo>
                    <a:pt x="215153" y="3961389"/>
                  </a:lnTo>
                  <a:lnTo>
                    <a:pt x="385483" y="4042072"/>
                  </a:lnTo>
                  <a:lnTo>
                    <a:pt x="466165" y="4068966"/>
                  </a:lnTo>
                  <a:lnTo>
                    <a:pt x="448236" y="4104825"/>
                  </a:lnTo>
                  <a:lnTo>
                    <a:pt x="609600" y="4284119"/>
                  </a:lnTo>
                  <a:lnTo>
                    <a:pt x="636494" y="4337907"/>
                  </a:lnTo>
                  <a:lnTo>
                    <a:pt x="654424" y="4544095"/>
                  </a:lnTo>
                  <a:lnTo>
                    <a:pt x="654424" y="4642707"/>
                  </a:lnTo>
                  <a:lnTo>
                    <a:pt x="1219200" y="5001295"/>
                  </a:lnTo>
                  <a:lnTo>
                    <a:pt x="1595718" y="6713554"/>
                  </a:lnTo>
                  <a:lnTo>
                    <a:pt x="1828800" y="6597013"/>
                  </a:lnTo>
                  <a:lnTo>
                    <a:pt x="1909483" y="6579084"/>
                  </a:lnTo>
                  <a:lnTo>
                    <a:pt x="2061883" y="6328072"/>
                  </a:lnTo>
                  <a:lnTo>
                    <a:pt x="2178424" y="6094989"/>
                  </a:lnTo>
                  <a:lnTo>
                    <a:pt x="2160494" y="5996378"/>
                  </a:lnTo>
                  <a:lnTo>
                    <a:pt x="2169459" y="5897766"/>
                  </a:lnTo>
                  <a:lnTo>
                    <a:pt x="2043953" y="5557107"/>
                  </a:lnTo>
                  <a:lnTo>
                    <a:pt x="2043953" y="5557107"/>
                  </a:lnTo>
                  <a:lnTo>
                    <a:pt x="2151530" y="5368848"/>
                  </a:lnTo>
                  <a:lnTo>
                    <a:pt x="2366683" y="5297131"/>
                  </a:lnTo>
                  <a:lnTo>
                    <a:pt x="2438400" y="5198519"/>
                  </a:lnTo>
                  <a:lnTo>
                    <a:pt x="2438400" y="5108872"/>
                  </a:lnTo>
                  <a:lnTo>
                    <a:pt x="2501153" y="5117836"/>
                  </a:lnTo>
                  <a:lnTo>
                    <a:pt x="2572871" y="5081978"/>
                  </a:lnTo>
                  <a:lnTo>
                    <a:pt x="2599765" y="4983366"/>
                  </a:lnTo>
                  <a:lnTo>
                    <a:pt x="2832847" y="4857860"/>
                  </a:lnTo>
                  <a:lnTo>
                    <a:pt x="3155577" y="4714425"/>
                  </a:lnTo>
                  <a:lnTo>
                    <a:pt x="3173506" y="4579954"/>
                  </a:lnTo>
                  <a:lnTo>
                    <a:pt x="3101789" y="4508236"/>
                  </a:lnTo>
                  <a:lnTo>
                    <a:pt x="3101789" y="4346872"/>
                  </a:lnTo>
                  <a:lnTo>
                    <a:pt x="3110753" y="4248260"/>
                  </a:lnTo>
                  <a:lnTo>
                    <a:pt x="3137647" y="4149648"/>
                  </a:lnTo>
                  <a:lnTo>
                    <a:pt x="3137647" y="4113789"/>
                  </a:lnTo>
                  <a:lnTo>
                    <a:pt x="3048000" y="4086895"/>
                  </a:lnTo>
                  <a:lnTo>
                    <a:pt x="2994212" y="4033107"/>
                  </a:lnTo>
                  <a:lnTo>
                    <a:pt x="2904565" y="3952425"/>
                  </a:lnTo>
                  <a:lnTo>
                    <a:pt x="2814918" y="3952425"/>
                  </a:lnTo>
                  <a:lnTo>
                    <a:pt x="2841812" y="3835884"/>
                  </a:lnTo>
                  <a:lnTo>
                    <a:pt x="2832847" y="3728307"/>
                  </a:lnTo>
                  <a:lnTo>
                    <a:pt x="2805953" y="3683484"/>
                  </a:lnTo>
                  <a:lnTo>
                    <a:pt x="2814918" y="3647625"/>
                  </a:lnTo>
                  <a:lnTo>
                    <a:pt x="2770094" y="3575907"/>
                  </a:lnTo>
                  <a:lnTo>
                    <a:pt x="2707341" y="3575907"/>
                  </a:lnTo>
                  <a:lnTo>
                    <a:pt x="2671483" y="3620731"/>
                  </a:lnTo>
                  <a:lnTo>
                    <a:pt x="2653553" y="3665554"/>
                  </a:lnTo>
                  <a:lnTo>
                    <a:pt x="2599765" y="3692448"/>
                  </a:lnTo>
                  <a:lnTo>
                    <a:pt x="2599765" y="3692448"/>
                  </a:lnTo>
                  <a:lnTo>
                    <a:pt x="2492189" y="3647625"/>
                  </a:lnTo>
                  <a:lnTo>
                    <a:pt x="2528047" y="3593836"/>
                  </a:lnTo>
                  <a:lnTo>
                    <a:pt x="2537012" y="3531084"/>
                  </a:lnTo>
                  <a:lnTo>
                    <a:pt x="2519083" y="3495225"/>
                  </a:lnTo>
                  <a:lnTo>
                    <a:pt x="2438400" y="3522119"/>
                  </a:lnTo>
                  <a:lnTo>
                    <a:pt x="2402541" y="3522119"/>
                  </a:lnTo>
                  <a:lnTo>
                    <a:pt x="2402541" y="3522119"/>
                  </a:lnTo>
                  <a:lnTo>
                    <a:pt x="2187389" y="3477295"/>
                  </a:lnTo>
                  <a:lnTo>
                    <a:pt x="1963271" y="3208354"/>
                  </a:lnTo>
                  <a:lnTo>
                    <a:pt x="2008094" y="3064919"/>
                  </a:lnTo>
                  <a:lnTo>
                    <a:pt x="2017059" y="3011131"/>
                  </a:lnTo>
                  <a:lnTo>
                    <a:pt x="2026024" y="2948378"/>
                  </a:lnTo>
                  <a:lnTo>
                    <a:pt x="2277036" y="2795978"/>
                  </a:lnTo>
                  <a:lnTo>
                    <a:pt x="2438400" y="2679436"/>
                  </a:lnTo>
                  <a:lnTo>
                    <a:pt x="2590800" y="2518072"/>
                  </a:lnTo>
                  <a:lnTo>
                    <a:pt x="2653553" y="2383601"/>
                  </a:lnTo>
                  <a:lnTo>
                    <a:pt x="2689412" y="2293954"/>
                  </a:lnTo>
                  <a:lnTo>
                    <a:pt x="2734236" y="2249131"/>
                  </a:lnTo>
                  <a:lnTo>
                    <a:pt x="2832847" y="2069836"/>
                  </a:lnTo>
                  <a:lnTo>
                    <a:pt x="2796989" y="1980189"/>
                  </a:lnTo>
                  <a:lnTo>
                    <a:pt x="2779059" y="1917436"/>
                  </a:lnTo>
                  <a:lnTo>
                    <a:pt x="2779059" y="1782966"/>
                  </a:lnTo>
                  <a:lnTo>
                    <a:pt x="2770094" y="1693319"/>
                  </a:lnTo>
                  <a:lnTo>
                    <a:pt x="2698377" y="1648495"/>
                  </a:lnTo>
                  <a:lnTo>
                    <a:pt x="2626659" y="1603672"/>
                  </a:lnTo>
                  <a:lnTo>
                    <a:pt x="2581836" y="1567813"/>
                  </a:lnTo>
                  <a:lnTo>
                    <a:pt x="2590800" y="1522989"/>
                  </a:lnTo>
                  <a:lnTo>
                    <a:pt x="2510118" y="1522989"/>
                  </a:lnTo>
                  <a:lnTo>
                    <a:pt x="2474259" y="1478166"/>
                  </a:lnTo>
                  <a:lnTo>
                    <a:pt x="2411506" y="1379554"/>
                  </a:lnTo>
                  <a:lnTo>
                    <a:pt x="2339789" y="1352660"/>
                  </a:lnTo>
                  <a:lnTo>
                    <a:pt x="2303930" y="1263013"/>
                  </a:lnTo>
                  <a:lnTo>
                    <a:pt x="2330824" y="1173366"/>
                  </a:lnTo>
                  <a:lnTo>
                    <a:pt x="2321859" y="1038895"/>
                  </a:lnTo>
                  <a:lnTo>
                    <a:pt x="2393577" y="967178"/>
                  </a:lnTo>
                  <a:lnTo>
                    <a:pt x="2492189" y="895460"/>
                  </a:lnTo>
                  <a:lnTo>
                    <a:pt x="2545977" y="868566"/>
                  </a:lnTo>
                  <a:lnTo>
                    <a:pt x="2599765" y="868566"/>
                  </a:lnTo>
                  <a:lnTo>
                    <a:pt x="2626659" y="769954"/>
                  </a:lnTo>
                  <a:lnTo>
                    <a:pt x="2707341" y="644448"/>
                  </a:lnTo>
                  <a:lnTo>
                    <a:pt x="2770094" y="518942"/>
                  </a:lnTo>
                  <a:lnTo>
                    <a:pt x="2823883" y="474119"/>
                  </a:lnTo>
                  <a:lnTo>
                    <a:pt x="2832847" y="384472"/>
                  </a:lnTo>
                  <a:cubicBezTo>
                    <a:pt x="2833594" y="356906"/>
                    <a:pt x="2797698" y="330647"/>
                    <a:pt x="2797885" y="308721"/>
                  </a:cubicBezTo>
                  <a:cubicBezTo>
                    <a:pt x="2798072" y="286795"/>
                    <a:pt x="2838413" y="274505"/>
                    <a:pt x="2833968" y="252915"/>
                  </a:cubicBezTo>
                  <a:cubicBezTo>
                    <a:pt x="2827506" y="226955"/>
                    <a:pt x="2821679" y="184485"/>
                    <a:pt x="2801695" y="179181"/>
                  </a:cubicBezTo>
                  <a:cubicBezTo>
                    <a:pt x="2781711" y="173877"/>
                    <a:pt x="2733003" y="211565"/>
                    <a:pt x="2714065" y="221090"/>
                  </a:cubicBezTo>
                  <a:cubicBezTo>
                    <a:pt x="2695127" y="230615"/>
                    <a:pt x="2701365" y="268192"/>
                    <a:pt x="2680447" y="285860"/>
                  </a:cubicBezTo>
                  <a:lnTo>
                    <a:pt x="2626659" y="357578"/>
                  </a:lnTo>
                  <a:lnTo>
                    <a:pt x="2554941" y="420331"/>
                  </a:lnTo>
                  <a:lnTo>
                    <a:pt x="2402541" y="474119"/>
                  </a:lnTo>
                  <a:lnTo>
                    <a:pt x="2375647" y="563766"/>
                  </a:lnTo>
                  <a:lnTo>
                    <a:pt x="2268071" y="635484"/>
                  </a:lnTo>
                  <a:lnTo>
                    <a:pt x="2187389" y="563766"/>
                  </a:lnTo>
                  <a:lnTo>
                    <a:pt x="2187389" y="474119"/>
                  </a:lnTo>
                  <a:lnTo>
                    <a:pt x="2223247" y="402401"/>
                  </a:lnTo>
                  <a:lnTo>
                    <a:pt x="2205318" y="357578"/>
                  </a:lnTo>
                  <a:lnTo>
                    <a:pt x="2110740" y="375507"/>
                  </a:lnTo>
                  <a:lnTo>
                    <a:pt x="2129790" y="264345"/>
                  </a:lnTo>
                  <a:cubicBezTo>
                    <a:pt x="2135729" y="237974"/>
                    <a:pt x="2158851" y="225125"/>
                    <a:pt x="2146375" y="217281"/>
                  </a:cubicBezTo>
                  <a:cubicBezTo>
                    <a:pt x="2133899" y="209437"/>
                    <a:pt x="2190825" y="141716"/>
                    <a:pt x="2188285" y="125841"/>
                  </a:cubicBezTo>
                  <a:cubicBezTo>
                    <a:pt x="2185745" y="109966"/>
                    <a:pt x="2157805" y="92186"/>
                    <a:pt x="2112085" y="83931"/>
                  </a:cubicBezTo>
                  <a:cubicBezTo>
                    <a:pt x="2066365" y="75676"/>
                    <a:pt x="1940635" y="102345"/>
                    <a:pt x="1887295" y="102980"/>
                  </a:cubicBezTo>
                  <a:cubicBezTo>
                    <a:pt x="1833955" y="103615"/>
                    <a:pt x="1821890" y="76310"/>
                    <a:pt x="1792045" y="87740"/>
                  </a:cubicBezTo>
                  <a:cubicBezTo>
                    <a:pt x="1762200" y="99170"/>
                    <a:pt x="1767915" y="144890"/>
                    <a:pt x="1734895" y="144890"/>
                  </a:cubicBezTo>
                  <a:cubicBezTo>
                    <a:pt x="1701875" y="144890"/>
                    <a:pt x="1697430" y="128381"/>
                    <a:pt x="1666315" y="122031"/>
                  </a:cubicBezTo>
                  <a:cubicBezTo>
                    <a:pt x="1635200" y="115681"/>
                    <a:pt x="1596465" y="89646"/>
                    <a:pt x="1574875" y="76311"/>
                  </a:cubicBezTo>
                  <a:cubicBezTo>
                    <a:pt x="1553285" y="62976"/>
                    <a:pt x="1527885" y="-3064"/>
                    <a:pt x="1506295" y="111"/>
                  </a:cubicBezTo>
                  <a:cubicBezTo>
                    <a:pt x="1484705" y="3286"/>
                    <a:pt x="1477720" y="28051"/>
                    <a:pt x="1449145" y="30591"/>
                  </a:cubicBezTo>
                  <a:cubicBezTo>
                    <a:pt x="1420570" y="33131"/>
                    <a:pt x="1366595" y="39481"/>
                    <a:pt x="1334845" y="49641"/>
                  </a:cubicBezTo>
                  <a:cubicBezTo>
                    <a:pt x="1303095" y="59801"/>
                    <a:pt x="1262455" y="104251"/>
                    <a:pt x="1239595" y="114411"/>
                  </a:cubicBezTo>
                  <a:cubicBezTo>
                    <a:pt x="1216735" y="124571"/>
                    <a:pt x="1211020" y="154416"/>
                    <a:pt x="1190065" y="163941"/>
                  </a:cubicBezTo>
                  <a:cubicBezTo>
                    <a:pt x="1169110" y="173466"/>
                    <a:pt x="1142851" y="211790"/>
                    <a:pt x="1125295" y="221091"/>
                  </a:cubicBezTo>
                  <a:lnTo>
                    <a:pt x="1084730" y="276895"/>
                  </a:lnTo>
                  <a:lnTo>
                    <a:pt x="1066800" y="339648"/>
                  </a:lnTo>
                  <a:cubicBezTo>
                    <a:pt x="1035498" y="348389"/>
                    <a:pt x="1019437" y="376179"/>
                    <a:pt x="988135" y="384920"/>
                  </a:cubicBezTo>
                  <a:lnTo>
                    <a:pt x="878541" y="38447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8F8F01ED-36D4-CB66-80D3-6C87ACD66549}"/>
                </a:ext>
              </a:extLst>
            </p:cNvPr>
            <p:cNvGrpSpPr/>
            <p:nvPr/>
          </p:nvGrpSpPr>
          <p:grpSpPr>
            <a:xfrm>
              <a:off x="1376904" y="1063898"/>
              <a:ext cx="5472674" cy="4887036"/>
              <a:chOff x="1376904" y="1063898"/>
              <a:chExt cx="5472674" cy="4887036"/>
            </a:xfrm>
          </p:grpSpPr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FD4312DD-0C17-4CD2-49B5-2B28108D0611}"/>
                  </a:ext>
                </a:extLst>
              </p:cNvPr>
              <p:cNvSpPr/>
              <p:nvPr/>
            </p:nvSpPr>
            <p:spPr>
              <a:xfrm>
                <a:off x="6545125" y="4567906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B941FF1D-3DDF-8CC5-75CC-2D6C33F3AAE5}"/>
                  </a:ext>
                </a:extLst>
              </p:cNvPr>
              <p:cNvSpPr txBox="1"/>
              <p:nvPr/>
            </p:nvSpPr>
            <p:spPr>
              <a:xfrm>
                <a:off x="6334973" y="4717379"/>
                <a:ext cx="514605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Tripoli</a:t>
                </a:r>
                <a:endParaRPr lang="nl-BE" sz="1100" b="1" dirty="0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A085B9F9-5086-56E3-783E-F61488ED0FE4}"/>
                  </a:ext>
                </a:extLst>
              </p:cNvPr>
              <p:cNvSpPr/>
              <p:nvPr/>
            </p:nvSpPr>
            <p:spPr>
              <a:xfrm>
                <a:off x="4701035" y="2007695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47D538B7-C77D-D400-6909-F87316D6235A}"/>
                  </a:ext>
                </a:extLst>
              </p:cNvPr>
              <p:cNvSpPr/>
              <p:nvPr/>
            </p:nvSpPr>
            <p:spPr>
              <a:xfrm>
                <a:off x="4385561" y="1132201"/>
                <a:ext cx="94300" cy="102897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EC002262-54F2-BF70-C7FA-A3159B6136CE}"/>
                  </a:ext>
                </a:extLst>
              </p:cNvPr>
              <p:cNvSpPr txBox="1"/>
              <p:nvPr/>
            </p:nvSpPr>
            <p:spPr>
              <a:xfrm>
                <a:off x="3892080" y="1063898"/>
                <a:ext cx="455827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Tunis</a:t>
                </a:r>
                <a:endParaRPr lang="nl-BE" sz="1100" b="1" dirty="0"/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91E58C2C-DC13-EE7E-A086-5B079FA6CD49}"/>
                  </a:ext>
                </a:extLst>
              </p:cNvPr>
              <p:cNvSpPr txBox="1"/>
              <p:nvPr/>
            </p:nvSpPr>
            <p:spPr>
              <a:xfrm>
                <a:off x="1376904" y="1726131"/>
                <a:ext cx="766823" cy="309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Algerije</a:t>
                </a:r>
                <a:endParaRPr lang="nl-BE" sz="1600" b="1" dirty="0"/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F6D0FED7-CA53-5BF0-5736-6D4B82643567}"/>
                  </a:ext>
                </a:extLst>
              </p:cNvPr>
              <p:cNvSpPr txBox="1"/>
              <p:nvPr/>
            </p:nvSpPr>
            <p:spPr>
              <a:xfrm>
                <a:off x="5177584" y="5640990"/>
                <a:ext cx="535178" cy="309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Libië</a:t>
                </a:r>
                <a:endParaRPr lang="nl-BE" sz="1600" b="1" dirty="0"/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8581A29B-261D-3FB8-EC08-9CEC6BEB15CA}"/>
                  </a:ext>
                </a:extLst>
              </p:cNvPr>
              <p:cNvSpPr txBox="1"/>
              <p:nvPr/>
            </p:nvSpPr>
            <p:spPr>
              <a:xfrm>
                <a:off x="4479861" y="1726131"/>
                <a:ext cx="536647" cy="239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100" b="1" dirty="0"/>
                  <a:t>Sousse</a:t>
                </a:r>
                <a:endParaRPr lang="nl-BE" sz="1100" b="1" dirty="0"/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A42F969A-E122-7637-B73F-757A9D61AF0B}"/>
                  </a:ext>
                </a:extLst>
              </p:cNvPr>
              <p:cNvSpPr txBox="1"/>
              <p:nvPr/>
            </p:nvSpPr>
            <p:spPr>
              <a:xfrm>
                <a:off x="3300503" y="3384380"/>
                <a:ext cx="83298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sz="1600" b="1" dirty="0"/>
                  <a:t>Tunesië</a:t>
                </a:r>
                <a:endParaRPr lang="nl-BE" sz="1600" b="1" dirty="0"/>
              </a:p>
            </p:txBody>
          </p:sp>
        </p:grpSp>
      </p:grpSp>
      <p:pic>
        <p:nvPicPr>
          <p:cNvPr id="3074" name="Picture 2" descr="Seifallah Ben Hassine | Historica Wiki | Fandom">
            <a:extLst>
              <a:ext uri="{FF2B5EF4-FFF2-40B4-BE49-F238E27FC236}">
                <a16:creationId xmlns:a16="http://schemas.microsoft.com/office/drawing/2014/main" id="{4446692D-F4F7-FFC3-8F76-F97CDFCF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08" y="4443213"/>
            <a:ext cx="2865848" cy="19562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D12D74C-0412-455D-6F8A-57DCB85BA4D3}"/>
              </a:ext>
            </a:extLst>
          </p:cNvPr>
          <p:cNvSpPr txBox="1"/>
          <p:nvPr/>
        </p:nvSpPr>
        <p:spPr>
          <a:xfrm>
            <a:off x="49229" y="502377"/>
            <a:ext cx="5015516" cy="595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1987 - </a:t>
            </a:r>
            <a:r>
              <a:rPr lang="nl-BE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Seifallah Ben Hassine 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vlucht voor de repressie </a:t>
            </a: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 Ali in Tunesië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installeert zich eerst in Marokko waar hij studeert aan de universiteit van Oujda. 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requenteert militanten die opgeleid zijn in Saoudi-Arabië door de Algerijnse </a:t>
            </a:r>
            <a:r>
              <a:rPr lang="nl-BE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Groupe Islamique Armé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BE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en de </a:t>
            </a:r>
            <a:r>
              <a:rPr lang="nl-BE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Islamitische Groep Strijdend in Libië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vertrekt naar het V.K. en </a:t>
            </a:r>
            <a:r>
              <a:rPr lang="nl-BE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Afghanistan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vervoegt de trainingskampen in de buurt van Kandahar en ontmoet daar </a:t>
            </a:r>
            <a:r>
              <a:rPr lang="nl-NL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Osama bin Laden</a:t>
            </a: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0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richt samen met Tarek Maaroufi de </a:t>
            </a:r>
            <a:r>
              <a:rPr lang="nl-BE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Groupe Islamique Combattant Tunésien</a:t>
            </a: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(GICT) op in Jalalabad (Afghanistan)</a:t>
            </a:r>
          </a:p>
          <a:p>
            <a:endParaRPr lang="nl-BE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aanslag op de synagoge van El-Ghriba op Djerba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doden, 30 gewonden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wordt toegeschreven aan al Qaida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05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reist na de moord op Massoud</a:t>
            </a:r>
            <a:r>
              <a:rPr lang="nl-BE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naar Turkije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wordt opgepakt en uitgeleverd aan Tunesië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wordt veroordeeld door de militaire rechtbank in Tunis tot 43 jaar celstraf.</a:t>
            </a:r>
          </a:p>
        </p:txBody>
      </p:sp>
    </p:spTree>
    <p:extLst>
      <p:ext uri="{BB962C8B-B14F-4D97-AF65-F5344CB8AC3E}">
        <p14:creationId xmlns:p14="http://schemas.microsoft.com/office/powerpoint/2010/main" val="19257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9FBCC261-C809-FD1E-72DD-F1EECB46FBD7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4946EE2-B715-5EC9-CF16-456F6331D5C1}"/>
              </a:ext>
            </a:extLst>
          </p:cNvPr>
          <p:cNvSpPr/>
          <p:nvPr/>
        </p:nvSpPr>
        <p:spPr>
          <a:xfrm>
            <a:off x="246184" y="1500554"/>
            <a:ext cx="11699632" cy="38568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7946C01-B5A0-CD32-3950-2B58C728FEE6}"/>
              </a:ext>
            </a:extLst>
          </p:cNvPr>
          <p:cNvSpPr txBox="1"/>
          <p:nvPr/>
        </p:nvSpPr>
        <p:spPr>
          <a:xfrm>
            <a:off x="246184" y="1920895"/>
            <a:ext cx="6377355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1" kern="0" dirty="0">
                <a:solidFill>
                  <a:srgbClr val="000000"/>
                </a:solidFill>
                <a:ea typeface="Calibri" panose="020F0502020204030204" pitchFamily="34" charset="0"/>
              </a:rPr>
              <a:t>D</a:t>
            </a:r>
            <a:r>
              <a:rPr lang="nl-BE" b="1" kern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ecember 2010 </a:t>
            </a:r>
            <a:r>
              <a:rPr lang="nl-BE" b="1" kern="0" dirty="0">
                <a:solidFill>
                  <a:srgbClr val="000000"/>
                </a:solidFill>
                <a:ea typeface="Calibri" panose="020F0502020204030204" pitchFamily="34" charset="0"/>
              </a:rPr>
              <a:t>-</a:t>
            </a:r>
            <a:r>
              <a:rPr lang="nl-BE" b="1" kern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Januari 2011 : De Jasmijnrevolutie</a:t>
            </a:r>
          </a:p>
          <a:p>
            <a:endParaRPr lang="nl-BE" sz="1200" kern="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rgbClr val="000000"/>
                </a:solidFill>
                <a:ea typeface="Calibri" panose="020F0502020204030204" pitchFamily="34" charset="0"/>
              </a:rPr>
              <a:t>&lt;&gt; Sociale ongelijkheid, corruptie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17/12/2010 : Mohammed Bouazizi : zelfverbranding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rgbClr val="222222"/>
                </a:solidFill>
                <a:effectLst/>
                <a:ea typeface="Calibri" panose="020F0502020204030204" pitchFamily="34" charset="0"/>
              </a:rPr>
              <a:t>14/01/2011 : </a:t>
            </a:r>
            <a:r>
              <a:rPr lang="nl-BE" sz="1600" kern="0" dirty="0">
                <a:solidFill>
                  <a:srgbClr val="000000"/>
                </a:solidFill>
                <a:ea typeface="Calibri" panose="020F0502020204030204" pitchFamily="34" charset="0"/>
              </a:rPr>
              <a:t>Vlucht van Ben 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effectLst/>
                <a:ea typeface="Calibri" panose="020F0502020204030204" pitchFamily="34" charset="0"/>
              </a:rPr>
              <a:t>Erkenning van alle politieke partijen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effectLst/>
                <a:ea typeface="Calibri" panose="020F0502020204030204" pitchFamily="34" charset="0"/>
              </a:rPr>
              <a:t>Amnestie voor alle politieke gevangen of vakbondsleden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effectLst/>
                <a:ea typeface="Calibri" panose="020F0502020204030204" pitchFamily="34" charset="0"/>
              </a:rPr>
              <a:t>Ben Hassine</a:t>
            </a:r>
            <a:r>
              <a:rPr lang="nl-BE" sz="1600" b="1" kern="0" dirty="0">
                <a:effectLst/>
                <a:ea typeface="Calibri" panose="020F0502020204030204" pitchFamily="34" charset="0"/>
              </a:rPr>
              <a:t> </a:t>
            </a:r>
            <a:r>
              <a:rPr lang="nl-BE" sz="1600" kern="0" dirty="0">
                <a:ea typeface="Calibri" panose="020F0502020204030204" pitchFamily="34" charset="0"/>
              </a:rPr>
              <a:t>wordt v</a:t>
            </a:r>
            <a:r>
              <a:rPr lang="nl-BE" sz="1600" kern="0" dirty="0">
                <a:effectLst/>
                <a:ea typeface="Calibri" panose="020F0502020204030204" pitchFamily="34" charset="0"/>
              </a:rPr>
              <a:t>rij gelaten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11.029 gevangenen ontsnappen</a:t>
            </a:r>
            <a:r>
              <a:rPr lang="nl-BE" sz="1600" kern="0" dirty="0">
                <a:solidFill>
                  <a:srgbClr val="212529"/>
                </a:solidFill>
                <a:ea typeface="Calibri" panose="020F0502020204030204" pitchFamily="34" charset="0"/>
              </a:rPr>
              <a:t>, ondermeer Abdessalem Lassoued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rgbClr val="212529"/>
                </a:solidFill>
                <a:effectLst/>
                <a:ea typeface="Calibri" panose="020F0502020204030204" pitchFamily="34" charset="0"/>
              </a:rPr>
              <a:t>Ennahda krijgt toestemming om een politieke partij te vormen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rgbClr val="202122"/>
                </a:solidFill>
                <a:ea typeface="Calibri" panose="020F0502020204030204" pitchFamily="34" charset="0"/>
              </a:rPr>
              <a:t>R</a:t>
            </a:r>
            <a:r>
              <a:rPr lang="nl-BE" sz="1600" kern="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egeringscoalitie met Ennahda, en twee seculiere partijen</a:t>
            </a:r>
            <a:endParaRPr lang="nl-BE" sz="1600" kern="0" dirty="0">
              <a:solidFill>
                <a:srgbClr val="212529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“Routekaart naar de democratie” </a:t>
            </a:r>
            <a:r>
              <a:rPr lang="nl-BE" sz="1600" kern="0" dirty="0">
                <a:solidFill>
                  <a:srgbClr val="212529"/>
                </a:solidFill>
                <a:effectLst/>
                <a:ea typeface="Calibri" panose="020F0502020204030204" pitchFamily="34" charset="0"/>
              </a:rPr>
              <a:t>: op weg naar nieuwe grondwet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4F5A7D-1E4E-C104-F199-C3D48ACC8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9" t="16002" r="44177" b="901"/>
          <a:stretch/>
        </p:blipFill>
        <p:spPr>
          <a:xfrm>
            <a:off x="7505676" y="1723707"/>
            <a:ext cx="3021648" cy="341058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EC2BCAC-133B-7EDD-AEE4-55A4A6AD0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284" y="2669277"/>
            <a:ext cx="2940432" cy="1956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54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76E842BC-78CF-B3E9-561D-99FA323D413D}"/>
              </a:ext>
            </a:extLst>
          </p:cNvPr>
          <p:cNvSpPr/>
          <p:nvPr/>
        </p:nvSpPr>
        <p:spPr>
          <a:xfrm>
            <a:off x="-18266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E6E4B98-839D-6528-3CFB-16CDA8F9FAC7}"/>
              </a:ext>
            </a:extLst>
          </p:cNvPr>
          <p:cNvSpPr txBox="1"/>
          <p:nvPr/>
        </p:nvSpPr>
        <p:spPr>
          <a:xfrm>
            <a:off x="486734" y="897858"/>
            <a:ext cx="5508951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kern="0" dirty="0">
                <a:solidFill>
                  <a:schemeClr val="bg1"/>
                </a:solidFill>
                <a:ea typeface="Calibri" panose="020F0502020204030204" pitchFamily="34" charset="0"/>
              </a:rPr>
              <a:t>September 2012</a:t>
            </a:r>
            <a:endParaRPr lang="nl-BE" sz="1600" b="1" kern="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Ben Hassine richt </a:t>
            </a:r>
            <a:r>
              <a:rPr lang="nl-BE" sz="1400" i="1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Ansar al Sharia</a:t>
            </a: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- </a:t>
            </a:r>
            <a:r>
              <a:rPr lang="nl-BE" sz="1400" i="1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Tunesië </a:t>
            </a: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op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spc="-1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Protest tegen de film “</a:t>
            </a:r>
            <a:r>
              <a:rPr lang="nl-BE" sz="1400" i="1" kern="0" spc="-1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Innocence of Muslims</a:t>
            </a:r>
            <a:r>
              <a:rPr lang="nl-BE" sz="1400" kern="0" spc="-1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spc="-10" dirty="0">
                <a:solidFill>
                  <a:schemeClr val="bg1"/>
                </a:solidFill>
                <a:ea typeface="Calibri" panose="020F0502020204030204" pitchFamily="34" charset="0"/>
              </a:rPr>
              <a:t>Leidt d</a:t>
            </a: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e bestorming van de VS-ambassade in Tunis</a:t>
            </a:r>
            <a:endParaRPr lang="nl-BE" sz="1400" kern="0" spc="-1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3 doden en 28 gewonden</a:t>
            </a:r>
          </a:p>
          <a:p>
            <a:endParaRPr lang="nl-BE" sz="1600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November 2012 </a:t>
            </a:r>
            <a:endParaRPr lang="nl-BE" sz="1600" b="1" kern="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Oprichting katiba </a:t>
            </a:r>
            <a:r>
              <a:rPr lang="nl-BE" sz="1400" i="1" dirty="0">
                <a:solidFill>
                  <a:schemeClr val="bg1"/>
                </a:solidFill>
              </a:rPr>
              <a:t>Okba ibn Nafaâ</a:t>
            </a:r>
            <a:endParaRPr lang="nl-BE" sz="14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kern="0" dirty="0">
                <a:solidFill>
                  <a:schemeClr val="bg1"/>
                </a:solidFill>
                <a:ea typeface="Calibri" panose="020F0502020204030204" pitchFamily="34" charset="0"/>
              </a:rPr>
              <a:t>Zweert trouw aan al Qaida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Doel : “</a:t>
            </a:r>
            <a:r>
              <a:rPr lang="nl-BE" sz="1400" i="1" dirty="0">
                <a:solidFill>
                  <a:schemeClr val="bg1"/>
                </a:solidFill>
              </a:rPr>
              <a:t>jihad en de desoriëntatie van de staat</a:t>
            </a:r>
            <a:r>
              <a:rPr lang="nl-BE" sz="1400" dirty="0">
                <a:solidFill>
                  <a:schemeClr val="bg1"/>
                </a:solidFill>
              </a:rPr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2013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Tunis noemt </a:t>
            </a:r>
            <a:r>
              <a:rPr lang="nl-BE" sz="1400" i="1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Ansar al Sharia</a:t>
            </a:r>
            <a:r>
              <a:rPr lang="nl-BE" sz="1400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- </a:t>
            </a:r>
            <a:r>
              <a:rPr lang="nl-BE" sz="1400" i="1" kern="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Tunesië </a:t>
            </a:r>
            <a:r>
              <a:rPr lang="nl-BE" sz="1400" dirty="0">
                <a:solidFill>
                  <a:schemeClr val="bg1"/>
                </a:solidFill>
              </a:rPr>
              <a:t>een terreurorganisatie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De katiba trekt zich terug : bergen a/d de Algerijnse grens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Eind 2014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Tunis voert grootschalig offensief tegen de katiba in Chaambi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Gebied wordt uitgeroepen tot “gesloten militaire zone”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Bombardementen &amp; grondoperaties</a:t>
            </a:r>
          </a:p>
          <a:p>
            <a:endParaRPr lang="nl-BE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28 mei 2014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Mislukte aanval op minister van BiZa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0186209D-DAAC-3301-2B98-815828BB4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24582"/>
            <a:ext cx="5840975" cy="520883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EF41D28-9A43-F1A6-6E51-EDD285B6D4E8}"/>
              </a:ext>
            </a:extLst>
          </p:cNvPr>
          <p:cNvSpPr txBox="1"/>
          <p:nvPr/>
        </p:nvSpPr>
        <p:spPr>
          <a:xfrm>
            <a:off x="7465671" y="3421626"/>
            <a:ext cx="188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Tunesië voert oorlog tegen het terrorisme </a:t>
            </a:r>
            <a:endParaRPr lang="nl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6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76E842BC-78CF-B3E9-561D-99FA323D413D}"/>
              </a:ext>
            </a:extLst>
          </p:cNvPr>
          <p:cNvSpPr/>
          <p:nvPr/>
        </p:nvSpPr>
        <p:spPr>
          <a:xfrm>
            <a:off x="-18265" y="-14748"/>
            <a:ext cx="12210265" cy="68727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E6E4B98-839D-6528-3CFB-16CDA8F9FAC7}"/>
              </a:ext>
            </a:extLst>
          </p:cNvPr>
          <p:cNvSpPr txBox="1"/>
          <p:nvPr/>
        </p:nvSpPr>
        <p:spPr>
          <a:xfrm>
            <a:off x="266219" y="633095"/>
            <a:ext cx="582978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6 februari 2013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Politiek opposant Chokri Belaïd wordt neergeschoten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Moord wordt toegeschreven aan </a:t>
            </a:r>
            <a:r>
              <a:rPr lang="nl-BE" sz="1400" i="1" dirty="0">
                <a:solidFill>
                  <a:schemeClr val="bg1"/>
                </a:solidFill>
              </a:rPr>
              <a:t>Ansar al-Sharia</a:t>
            </a:r>
            <a:endParaRPr lang="nl-BE" sz="14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Kamel Gadhgadhi (</a:t>
            </a:r>
            <a:r>
              <a:rPr lang="nl-BE" sz="1400" i="1" dirty="0">
                <a:solidFill>
                  <a:schemeClr val="bg1"/>
                </a:solidFill>
              </a:rPr>
              <a:t>Ansar al-Sharia</a:t>
            </a:r>
            <a:r>
              <a:rPr lang="nl-BE" sz="1400" dirty="0">
                <a:solidFill>
                  <a:schemeClr val="bg1"/>
                </a:solidFill>
              </a:rPr>
              <a:t>) en zes anderen worden gedood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70E834-C75F-65C8-AEA4-1E6BEFFFB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5"/>
          <a:stretch/>
        </p:blipFill>
        <p:spPr bwMode="auto">
          <a:xfrm>
            <a:off x="8068069" y="127001"/>
            <a:ext cx="1661148" cy="19504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9DCEBD-EDAF-D4EE-E0F7-F4429DC8F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5"/>
          <a:stretch/>
        </p:blipFill>
        <p:spPr bwMode="auto">
          <a:xfrm>
            <a:off x="8068069" y="2146402"/>
            <a:ext cx="1661148" cy="195042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2B3EC64-C801-FD47-DB20-36530C628EB1}"/>
              </a:ext>
            </a:extLst>
          </p:cNvPr>
          <p:cNvSpPr txBox="1"/>
          <p:nvPr/>
        </p:nvSpPr>
        <p:spPr>
          <a:xfrm>
            <a:off x="263525" y="2285397"/>
            <a:ext cx="584160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</a:rPr>
              <a:t>16 februari 2013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Politiek opposant Mohamed Brahmi wordt neergeschoten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Moord wordt toegeschreven aan </a:t>
            </a:r>
            <a:r>
              <a:rPr lang="nl-BE" sz="1400" i="1" dirty="0">
                <a:solidFill>
                  <a:schemeClr val="bg1"/>
                </a:solidFill>
              </a:rPr>
              <a:t>Ansar al-Sharia</a:t>
            </a:r>
            <a:endParaRPr lang="nl-BE" sz="14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</a:rPr>
              <a:t>Hmed el-Melki opgepakt → veroordeling tot 24 jaar cel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63E3D3-D9C5-2287-AA9E-DFC883139371}"/>
              </a:ext>
            </a:extLst>
          </p:cNvPr>
          <p:cNvSpPr txBox="1"/>
          <p:nvPr/>
        </p:nvSpPr>
        <p:spPr>
          <a:xfrm>
            <a:off x="263525" y="4096828"/>
            <a:ext cx="6831756" cy="10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februari 2014</a:t>
            </a:r>
            <a:endParaRPr lang="nl-BE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Ondertekening nieuwe Tunesische grondwet : </a:t>
            </a:r>
          </a:p>
          <a:p>
            <a:pPr marL="1200150" lvl="2" indent="-285750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Tunesië ziet af van de invoering van de sharia</a:t>
            </a:r>
          </a:p>
          <a:p>
            <a:pPr marL="1200150" lvl="2" indent="-28575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discriminatieverbod op grond van ras, geslacht, religie &amp; politieke mening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BDC0101-FA22-4F36-542B-82CC15A162CB}"/>
              </a:ext>
            </a:extLst>
          </p:cNvPr>
          <p:cNvSpPr txBox="1"/>
          <p:nvPr/>
        </p:nvSpPr>
        <p:spPr>
          <a:xfrm>
            <a:off x="263525" y="5719243"/>
            <a:ext cx="5841607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juni 2015</a:t>
            </a:r>
          </a:p>
          <a:p>
            <a:pPr marL="742950" lvl="1" indent="-2857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 Hassine wordt gedood in Libië bij een Amerikaanse luchtaanval</a:t>
            </a:r>
          </a:p>
        </p:txBody>
      </p:sp>
    </p:spTree>
    <p:extLst>
      <p:ext uri="{BB962C8B-B14F-4D97-AF65-F5344CB8AC3E}">
        <p14:creationId xmlns:p14="http://schemas.microsoft.com/office/powerpoint/2010/main" val="263201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1813</Words>
  <Application>Microsoft Office PowerPoint</Application>
  <PresentationFormat>Breedbeeld</PresentationFormat>
  <Paragraphs>423</Paragraphs>
  <Slides>22</Slides>
  <Notes>0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Courier New</vt:lpstr>
      <vt:lpstr>Times New Roman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Paul Ponsaers</dc:creator>
  <cp:lastModifiedBy>Paul Ponsaers</cp:lastModifiedBy>
  <cp:revision>32</cp:revision>
  <dcterms:created xsi:type="dcterms:W3CDTF">2023-11-09T12:10:40Z</dcterms:created>
  <dcterms:modified xsi:type="dcterms:W3CDTF">2023-11-15T13:16:03Z</dcterms:modified>
</cp:coreProperties>
</file>